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50" r:id="rId6"/>
    <p:sldMasterId id="2147483651" r:id="rId7"/>
  </p:sldMasterIdLst>
  <p:notesMasterIdLst>
    <p:notesMasterId r:id="rId16"/>
  </p:notesMasterIdLst>
  <p:handoutMasterIdLst>
    <p:handoutMasterId r:id="rId17"/>
  </p:handoutMasterIdLst>
  <p:sldIdLst>
    <p:sldId id="256" r:id="rId8"/>
    <p:sldId id="260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719"/>
    <a:srgbClr val="414231"/>
    <a:srgbClr val="4B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9" autoAdjust="0"/>
    <p:restoredTop sz="94653" autoAdjust="0"/>
  </p:normalViewPr>
  <p:slideViewPr>
    <p:cSldViewPr>
      <p:cViewPr varScale="1">
        <p:scale>
          <a:sx n="62" d="100"/>
          <a:sy n="62" d="100"/>
        </p:scale>
        <p:origin x="149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2352A-1113-4084-9335-C55E23102E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0B70CD-F337-4755-A518-16C2A1EF5E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6263"/>
            <a:ext cx="7772400" cy="158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75575" cy="647700"/>
          </a:xfrm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3887787" cy="33337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E0E4F60-1194-4502-8C55-5E8D5EA46286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4652963"/>
            <a:ext cx="3887787" cy="260350"/>
          </a:xfrm>
        </p:spPr>
        <p:txBody>
          <a:bodyPr/>
          <a:lstStyle>
            <a:lvl1pPr>
              <a:defRPr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6437-BEC7-4D5B-A0AF-55CB44E1E361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6683-E767-420A-8C71-772E84C100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765175"/>
            <a:ext cx="1943100" cy="5026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8488" cy="5026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0FE8-E672-48F1-85DA-23F9732A2F5D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1B7D-E5C1-437F-A4C8-6DAD0C44A9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5084763"/>
            <a:ext cx="3811587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5084763"/>
            <a:ext cx="3811588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99A9-AB46-4967-8D69-CFCFE30F98A0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935C-8145-43CD-9251-2E6A267721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4724400"/>
            <a:ext cx="1943100" cy="13684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4724400"/>
            <a:ext cx="5680075" cy="13684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158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11588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3E6C-637F-495A-9E35-421CC30214BA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9684-C624-429E-BC8A-A72C1B0CCE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1628775"/>
            <a:ext cx="1943100" cy="10795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5680075" cy="10795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99BA-3985-4608-980B-2EE943357E91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B706-1A9D-4194-8592-8EC4438F02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A373-F5FB-4C2A-A2AA-5DDA82686C4D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B7E4-5C02-4CB3-BD91-AAC9F5115F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96BA-93A7-4F87-A857-50714E6275A7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0EA3-3C6F-4945-87FF-9AED07E532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9B97-B1DA-4D89-8E82-62AF791AF295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2977-C28F-43B0-A5B4-7B890E1F5D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5664-84F0-4A39-8A7A-BBAE12B1BAAE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8F50-1CA5-4AFD-A7F7-B362790D0D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C0CE-5D24-4C67-80EC-5C9A30B77EFA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A732-C0E7-4C8C-9AAB-845A6F8B61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3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  <a:br>
              <a:rPr lang="nl-NL"/>
            </a:b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772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188913"/>
            <a:ext cx="4392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fld id="{1A13D082-E028-40F4-9825-1AF530050A02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69834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fld id="{EEF9566E-C429-457D-B1AA-3B19F47D63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B464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643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643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643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643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724400"/>
            <a:ext cx="7775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5084763"/>
            <a:ext cx="7775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28775"/>
            <a:ext cx="77755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55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te wijzigen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UEw-IdpA5Q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6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82DC5A-D750-A449-AC1E-9B297B2704C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6F6EB7-7E65-FB40-8CC0-8FB0D8FA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702" y="-715659"/>
            <a:ext cx="12889432" cy="414465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4095"/>
            <a:ext cx="8049253" cy="1582737"/>
          </a:xfrm>
        </p:spPr>
        <p:txBody>
          <a:bodyPr/>
          <a:lstStyle/>
          <a:p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  <a:t>Bloxels: </a:t>
            </a:r>
            <a:b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</a:br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  <a:t>Maak je eigen game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20AA7A-D8B1-6747-B818-D9E677227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63" y="2373378"/>
            <a:ext cx="2018217" cy="7240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42045B1-C3CD-9441-869B-64D21DAD8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517455"/>
            <a:ext cx="3459088" cy="3459088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69A94E8B-EFB3-1749-AFCC-E4512C0A34DA}"/>
              </a:ext>
            </a:extLst>
          </p:cNvPr>
          <p:cNvSpPr/>
          <p:nvPr/>
        </p:nvSpPr>
        <p:spPr bwMode="auto">
          <a:xfrm>
            <a:off x="35496" y="4049525"/>
            <a:ext cx="1512168" cy="13236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339772-B79E-D84F-BCA5-90466BD18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6013"/>
            <a:ext cx="8892480" cy="57816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76756"/>
            <a:ext cx="4858345" cy="5028184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TheMix C5 Plain" panose="020B0502050302020203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Les 1: Games ontwerpen met </a:t>
            </a:r>
            <a:r>
              <a:rPr lang="nl-NL" dirty="0" err="1">
                <a:latin typeface="TheMix C5 Plain" panose="020B0502050302020203" pitchFamily="34" charset="77"/>
              </a:rPr>
              <a:t>Bloxels</a:t>
            </a:r>
            <a:endParaRPr lang="nl-NL" dirty="0">
              <a:latin typeface="TheMix C5 Plain" panose="020B0502050302020203" pitchFamily="34" charset="77"/>
            </a:endParaRPr>
          </a:p>
          <a:p>
            <a:pPr marL="0" indent="0">
              <a:buNone/>
            </a:pPr>
            <a:r>
              <a:rPr lang="nl-NL" dirty="0">
                <a:solidFill>
                  <a:srgbClr val="F77719"/>
                </a:solidFill>
                <a:latin typeface="TheMix C5 Plain" panose="020B0502050302020203" pitchFamily="34" charset="77"/>
              </a:rPr>
              <a:t>Luisteren: </a:t>
            </a:r>
            <a:r>
              <a:rPr lang="nl-NL" dirty="0">
                <a:latin typeface="TheMix C5 Plain" panose="020B0502050302020203" pitchFamily="34" charset="77"/>
              </a:rPr>
              <a:t>	</a:t>
            </a: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Hoe bedenk je een game?</a:t>
            </a: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  <a:latin typeface="TheMix C5 Plain" panose="020B0502050302020203" pitchFamily="34" charset="77"/>
              </a:rPr>
              <a:t>Kijken:</a:t>
            </a:r>
            <a:r>
              <a:rPr lang="nl-NL" dirty="0">
                <a:latin typeface="TheMix C5 Plain" panose="020B0502050302020203" pitchFamily="34" charset="77"/>
              </a:rPr>
              <a:t>		</a:t>
            </a: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Filmpje </a:t>
            </a:r>
            <a:r>
              <a:rPr lang="nl-NL" dirty="0" err="1">
                <a:latin typeface="TheMix C5 Plain" panose="020B0502050302020203" pitchFamily="34" charset="77"/>
              </a:rPr>
              <a:t>Bloxels</a:t>
            </a:r>
            <a:endParaRPr lang="nl-NL" dirty="0">
              <a:latin typeface="TheMix C5 Plain" panose="020B0502050302020203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App </a:t>
            </a:r>
            <a:r>
              <a:rPr lang="nl-NL" dirty="0" err="1">
                <a:latin typeface="TheMix C5 Plain" panose="020B0502050302020203" pitchFamily="34" charset="77"/>
              </a:rPr>
              <a:t>bloxels</a:t>
            </a:r>
            <a:endParaRPr lang="nl-NL" dirty="0">
              <a:latin typeface="TheMix C5 Plain" panose="020B0502050302020203" pitchFamily="34" charset="77"/>
            </a:endParaRPr>
          </a:p>
          <a:p>
            <a:pPr marL="0" indent="0">
              <a:buNone/>
            </a:pPr>
            <a:r>
              <a:rPr lang="nl-NL" dirty="0">
                <a:solidFill>
                  <a:srgbClr val="92D050"/>
                </a:solidFill>
                <a:latin typeface="TheMix C5 Plain" panose="020B0502050302020203" pitchFamily="34" charset="77"/>
              </a:rPr>
              <a:t>Doen:  </a:t>
            </a:r>
            <a:r>
              <a:rPr lang="nl-NL" dirty="0">
                <a:latin typeface="TheMix C5 Plain" panose="020B0502050302020203" pitchFamily="34" charset="77"/>
              </a:rPr>
              <a:t>		</a:t>
            </a: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Onderzoeken wat een platformgame is.          </a:t>
            </a: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Boeken bekijken </a:t>
            </a: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Storyboard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 marL="0" indent="0">
              <a:buNone/>
            </a:pPr>
            <a:r>
              <a:rPr lang="nl-NL" dirty="0"/>
              <a:t>   </a:t>
            </a:r>
            <a:endParaRPr lang="nl-NL" dirty="0">
              <a:cs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179" y="476672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Wat gaan we doen?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C53401E-E374-154D-BB1D-A66ECFDF7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5" y="-712133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76756"/>
            <a:ext cx="4858345" cy="5028184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TheMix C5 Plain" panose="020B0502050302020203" pitchFamily="34" charset="77"/>
            </a:endParaRPr>
          </a:p>
          <a:p>
            <a:pPr>
              <a:buFontTx/>
              <a:buChar char="-"/>
            </a:pPr>
            <a:r>
              <a:rPr lang="nl-NL" dirty="0">
                <a:latin typeface="TheMix C5 Plain" panose="020B0502050302020203" pitchFamily="34" charset="77"/>
                <a:cs typeface="Arial"/>
              </a:rPr>
              <a:t>Wat is het doel van jullie game?</a:t>
            </a:r>
          </a:p>
          <a:p>
            <a:pPr>
              <a:buFontTx/>
              <a:buChar char="-"/>
            </a:pPr>
            <a:endParaRPr lang="nl-NL" dirty="0">
              <a:latin typeface="TheMix C5 Plain" panose="020B0502050302020203" pitchFamily="34" charset="77"/>
              <a:cs typeface="Arial"/>
            </a:endParaRPr>
          </a:p>
          <a:p>
            <a:pPr>
              <a:buFontTx/>
              <a:buChar char="-"/>
            </a:pPr>
            <a:r>
              <a:rPr lang="nl-NL" dirty="0">
                <a:latin typeface="TheMix C5 Plain" panose="020B0502050302020203" pitchFamily="34" charset="77"/>
                <a:cs typeface="Arial"/>
              </a:rPr>
              <a:t>Wat vinden jullie het allerleukste aan een game?</a:t>
            </a:r>
          </a:p>
          <a:p>
            <a:pPr>
              <a:buFontTx/>
              <a:buChar char="-"/>
            </a:pPr>
            <a:endParaRPr lang="nl-NL" dirty="0">
              <a:latin typeface="TheMix C5 Plain" panose="020B0502050302020203" pitchFamily="34" charset="77"/>
              <a:cs typeface="Arial"/>
            </a:endParaRPr>
          </a:p>
          <a:p>
            <a:pPr>
              <a:buFontTx/>
              <a:buChar char="-"/>
            </a:pPr>
            <a:r>
              <a:rPr lang="nl-NL" dirty="0">
                <a:latin typeface="TheMix C5 Plain" panose="020B0502050302020203" pitchFamily="34" charset="77"/>
                <a:cs typeface="Arial"/>
              </a:rPr>
              <a:t>Wat mag er niet missen in jullie game?</a:t>
            </a:r>
          </a:p>
          <a:p>
            <a:pPr>
              <a:buFontTx/>
              <a:buChar char="-"/>
            </a:pPr>
            <a:endParaRPr lang="nl-NL" dirty="0">
              <a:latin typeface="TheMix C5 Plain" panose="020B0502050302020203" pitchFamily="34" charset="77"/>
              <a:cs typeface="Arial"/>
            </a:endParaRPr>
          </a:p>
          <a:p>
            <a:pPr>
              <a:buFontTx/>
              <a:buChar char="-"/>
            </a:pPr>
            <a:r>
              <a:rPr lang="nl-NL" dirty="0">
                <a:latin typeface="TheMix C5 Plain" panose="020B0502050302020203" pitchFamily="34" charset="77"/>
                <a:cs typeface="Arial"/>
              </a:rPr>
              <a:t>Wie komen er voor in jullie game?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 marL="0" indent="0">
              <a:buNone/>
            </a:pPr>
            <a:r>
              <a:rPr lang="nl-NL" dirty="0"/>
              <a:t>   </a:t>
            </a:r>
            <a:endParaRPr lang="nl-NL" dirty="0">
              <a:cs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179" y="232601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Hoe bedenk je </a:t>
            </a:r>
            <a:b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</a:br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een game?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0F780F7-F4D7-9B45-8B60-8D5B6495B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277649" cy="29962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3F9304-6EAE-494E-A237-523097F6E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6" y="3150385"/>
            <a:ext cx="277648" cy="2996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88B0A5-FE2F-584D-BF6B-B1D03E24F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6" y="4114890"/>
            <a:ext cx="277648" cy="2996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3176C0-1169-6D47-B7B7-CD510466E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945826"/>
            <a:ext cx="277648" cy="2996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7A8AAC3-5FC2-8D4E-ACC7-946EF210F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5" y="-692696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814" y="331808"/>
            <a:ext cx="7894372" cy="1008063"/>
          </a:xfrm>
        </p:spPr>
        <p:txBody>
          <a:bodyPr/>
          <a:lstStyle/>
          <a:p>
            <a:r>
              <a:rPr lang="nl-NL" sz="6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endParaRPr lang="nl-NL" sz="60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CBABB98-D35D-7E48-8B1A-4A48B2045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Afbeelding 7">
            <a:hlinkClick r:id="" action="ppaction://media"/>
            <a:extLst>
              <a:ext uri="{FF2B5EF4-FFF2-40B4-BE49-F238E27FC236}">
                <a16:creationId xmlns:a16="http://schemas.microsoft.com/office/drawing/2014/main" id="{C2FAD273-4E10-0E47-8E7A-DFD427C435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7895" y="1985918"/>
            <a:ext cx="6132337" cy="39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368" y="494381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Blokken betekenis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9F228F9-46E8-954E-BB95-5E67B31A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F386EBFF-AB81-ED46-9556-1833C1066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82" y="2082363"/>
            <a:ext cx="402371" cy="3578662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8AC12242-4758-EB41-9232-8C50F7CD06D8}"/>
              </a:ext>
            </a:extLst>
          </p:cNvPr>
          <p:cNvSpPr/>
          <p:nvPr/>
        </p:nvSpPr>
        <p:spPr bwMode="auto">
          <a:xfrm>
            <a:off x="5759845" y="4869160"/>
            <a:ext cx="1351210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B3DB743-26F6-134D-9E97-A00884929A97}"/>
              </a:ext>
            </a:extLst>
          </p:cNvPr>
          <p:cNvSpPr txBox="1">
            <a:spLocks/>
          </p:cNvSpPr>
          <p:nvPr/>
        </p:nvSpPr>
        <p:spPr bwMode="auto">
          <a:xfrm>
            <a:off x="827087" y="1952188"/>
            <a:ext cx="7489826" cy="35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B464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643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B4643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B4643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643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Land: de basis, hier loop je over.</a:t>
            </a:r>
          </a:p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Water: hierin kan je ‘drijven’ en zwemmen.</a:t>
            </a:r>
          </a:p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Gevaar: deze blokjes mag je niet aanraken.</a:t>
            </a:r>
          </a:p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Schatten: wil je zoveel mogelijk verzamelen.</a:t>
            </a:r>
          </a:p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Obstakels: zien er uit als land maar kunnen kapot.</a:t>
            </a:r>
          </a:p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Power-ups: maken je spelfiguur sterker.</a:t>
            </a:r>
          </a:p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Vijanden: in verschillende soorten en maten.</a:t>
            </a:r>
          </a:p>
          <a:p>
            <a:pPr>
              <a:lnSpc>
                <a:spcPct val="135000"/>
              </a:lnSpc>
            </a:pPr>
            <a:r>
              <a:rPr lang="nl-NL" kern="0" dirty="0">
                <a:latin typeface="TheMix C5 Plain" panose="020B0502050302020203" pitchFamily="34" charset="77"/>
              </a:rPr>
              <a:t>Verhaalblokken: tekstblok, checkpoint, finishlijn.</a:t>
            </a:r>
            <a:endParaRPr lang="nl-NL" kern="0" dirty="0">
              <a:latin typeface="TheMix C5 Plain" panose="020B05020503020202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30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368" y="434181"/>
            <a:ext cx="7894372" cy="1008063"/>
          </a:xfrm>
        </p:spPr>
        <p:txBody>
          <a:bodyPr/>
          <a:lstStyle/>
          <a:p>
            <a:r>
              <a:rPr lang="nl-NL" sz="48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App </a:t>
            </a:r>
            <a:r>
              <a:rPr lang="nl-NL" sz="48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endParaRPr lang="nl-NL" sz="48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9F228F9-46E8-954E-BB95-5E67B31A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B3DB743-26F6-134D-9E97-A00884929A97}"/>
              </a:ext>
            </a:extLst>
          </p:cNvPr>
          <p:cNvSpPr txBox="1">
            <a:spLocks/>
          </p:cNvSpPr>
          <p:nvPr/>
        </p:nvSpPr>
        <p:spPr bwMode="auto">
          <a:xfrm>
            <a:off x="606368" y="2082585"/>
            <a:ext cx="7489826" cy="35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B464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643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B4643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B4643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643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9pPr>
          </a:lstStyle>
          <a:p>
            <a:endParaRPr lang="nl-NL" dirty="0">
              <a:latin typeface="TheMix C5 Plain" panose="020B0502050302020203" pitchFamily="34" charset="77"/>
              <a:cs typeface="Arial"/>
            </a:endParaRPr>
          </a:p>
          <a:p>
            <a:r>
              <a:rPr lang="nl-NL" dirty="0">
                <a:latin typeface="TheMix C5 Plain" panose="020B0502050302020203" pitchFamily="34" charset="77"/>
                <a:cs typeface="Arial"/>
              </a:rPr>
              <a:t>Speel 2 games in de app </a:t>
            </a:r>
            <a:r>
              <a:rPr lang="nl-NL" dirty="0" err="1">
                <a:latin typeface="TheMix C5 Plain" panose="020B0502050302020203" pitchFamily="34" charset="77"/>
                <a:cs typeface="Arial"/>
              </a:rPr>
              <a:t>Bloxels</a:t>
            </a:r>
            <a:r>
              <a:rPr lang="nl-NL" dirty="0">
                <a:latin typeface="TheMix C5 Plain" panose="020B0502050302020203" pitchFamily="34" charset="77"/>
                <a:cs typeface="Arial"/>
              </a:rPr>
              <a:t>.</a:t>
            </a:r>
          </a:p>
          <a:p>
            <a:endParaRPr lang="nl-NL" dirty="0">
              <a:latin typeface="TheMix C5 Plain" panose="020B0502050302020203" pitchFamily="34" charset="77"/>
              <a:cs typeface="Arial"/>
            </a:endParaRPr>
          </a:p>
          <a:p>
            <a:r>
              <a:rPr lang="nl-NL" dirty="0">
                <a:latin typeface="TheMix C5 Plain" panose="020B0502050302020203" pitchFamily="34" charset="77"/>
                <a:cs typeface="Arial"/>
              </a:rPr>
              <a:t>Schrijf twee leuke elementen op aan de games die jullie net gespeeld hebben.</a:t>
            </a:r>
          </a:p>
          <a:p>
            <a:endParaRPr lang="nl-NL" dirty="0">
              <a:latin typeface="TheMix C5 Plain" panose="020B0502050302020203" pitchFamily="34" charset="77"/>
              <a:cs typeface="Arial"/>
            </a:endParaRPr>
          </a:p>
          <a:p>
            <a:r>
              <a:rPr lang="nl-NL" dirty="0">
                <a:latin typeface="TheMix C5 Plain" panose="020B0502050302020203" pitchFamily="34" charset="77"/>
                <a:cs typeface="Arial"/>
              </a:rPr>
              <a:t>Schrijf een minder leuk element aan de game.</a:t>
            </a:r>
          </a:p>
          <a:p>
            <a:pPr>
              <a:lnSpc>
                <a:spcPct val="135000"/>
              </a:lnSpc>
            </a:pPr>
            <a:endParaRPr lang="nl-NL" kern="0" dirty="0">
              <a:latin typeface="TheMix C5 Plain" panose="020B0502050302020203" pitchFamily="34" charset="77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91BB39B-5236-C143-83F8-92100D330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" y="2520664"/>
            <a:ext cx="277649" cy="29962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5BB552-D22E-124E-A143-FA9848CAB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" y="3219911"/>
            <a:ext cx="277649" cy="2996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FCCCF7-1E1B-9D41-AB54-5D77368D2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5" y="4274161"/>
            <a:ext cx="277649" cy="299621"/>
          </a:xfrm>
          <a:prstGeom prst="rect">
            <a:avLst/>
          </a:prstGeom>
        </p:spPr>
      </p:pic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D84A8335-A6A3-864C-9EE4-6354828DC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616" y="692696"/>
            <a:ext cx="6879840" cy="97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82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568" y="404664"/>
            <a:ext cx="7894372" cy="1008063"/>
          </a:xfrm>
        </p:spPr>
        <p:txBody>
          <a:bodyPr/>
          <a:lstStyle/>
          <a:p>
            <a:r>
              <a:rPr lang="nl-NL" sz="48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Boeken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9F228F9-46E8-954E-BB95-5E67B31A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91BB39B-5236-C143-83F8-92100D330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" y="2520664"/>
            <a:ext cx="277649" cy="29962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5BB552-D22E-124E-A143-FA9848CAB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" y="3219911"/>
            <a:ext cx="277649" cy="2996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FCCCF7-1E1B-9D41-AB54-5D77368D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5" y="4274161"/>
            <a:ext cx="277649" cy="2996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4" name="Afbeelding 7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4C9DF611-85DE-E04B-B516-A3C12C73F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3384" y="2288120"/>
            <a:ext cx="8174966" cy="32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Tijdelijke aanduiding voor inhoud 3">
            <a:extLst>
              <a:ext uri="{FF2B5EF4-FFF2-40B4-BE49-F238E27FC236}">
                <a16:creationId xmlns:a16="http://schemas.microsoft.com/office/drawing/2014/main" id="{766BF0E6-DFA4-3545-9C21-9473253AC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616" y="692696"/>
            <a:ext cx="6879840" cy="97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11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5432" y="-79093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368" y="434181"/>
            <a:ext cx="7894372" cy="1008063"/>
          </a:xfrm>
        </p:spPr>
        <p:txBody>
          <a:bodyPr/>
          <a:lstStyle/>
          <a:p>
            <a:r>
              <a:rPr lang="nl-NL" sz="48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Storyboard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91BB39B-5236-C143-83F8-92100D330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5" y="2857748"/>
            <a:ext cx="277649" cy="29962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5BB552-D22E-124E-A143-FA9848CAB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8" y="3597018"/>
            <a:ext cx="277649" cy="2996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FCCCF7-1E1B-9D41-AB54-5D77368D2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6" y="4370052"/>
            <a:ext cx="277649" cy="299621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4B09B6-4EDF-9C49-B3B1-D06DC6E05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7" y="3227383"/>
            <a:ext cx="277649" cy="299621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C4CFC458-3D6A-BB4D-835C-C656B0CCED0B}"/>
              </a:ext>
            </a:extLst>
          </p:cNvPr>
          <p:cNvSpPr/>
          <p:nvPr/>
        </p:nvSpPr>
        <p:spPr bwMode="auto">
          <a:xfrm>
            <a:off x="7019099" y="4159822"/>
            <a:ext cx="719808" cy="7093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2B8A7D6-F8BC-1941-AB0D-58B1E0085F71}"/>
              </a:ext>
            </a:extLst>
          </p:cNvPr>
          <p:cNvSpPr/>
          <p:nvPr/>
        </p:nvSpPr>
        <p:spPr bwMode="auto">
          <a:xfrm>
            <a:off x="7104657" y="4202601"/>
            <a:ext cx="664873" cy="7093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C707AE6-F01B-F741-9D6E-5CD7F72C6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16" y="692696"/>
            <a:ext cx="6879840" cy="9735844"/>
          </a:xfrm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B3DB743-26F6-134D-9E97-A00884929A97}"/>
              </a:ext>
            </a:extLst>
          </p:cNvPr>
          <p:cNvSpPr txBox="1">
            <a:spLocks/>
          </p:cNvSpPr>
          <p:nvPr/>
        </p:nvSpPr>
        <p:spPr bwMode="auto">
          <a:xfrm>
            <a:off x="606368" y="2082585"/>
            <a:ext cx="7489826" cy="35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B464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643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B4643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B4643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643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  <a:cs typeface="Arial"/>
              </a:rPr>
              <a:t>Bedenk jullie spel eerst op papier.</a:t>
            </a:r>
          </a:p>
          <a:p>
            <a:endParaRPr lang="nl-NL" dirty="0">
              <a:latin typeface="TheMix C5 Plain" panose="020B0502050302020203" pitchFamily="34" charset="77"/>
              <a:cs typeface="Arial"/>
            </a:endParaRPr>
          </a:p>
          <a:p>
            <a:r>
              <a:rPr lang="nl-NL" dirty="0">
                <a:latin typeface="TheMix C5 Plain" panose="020B0502050302020203" pitchFamily="34" charset="77"/>
                <a:cs typeface="Arial"/>
              </a:rPr>
              <a:t>Wie speelt er in de game? Is er een held en/of een schurk?</a:t>
            </a:r>
          </a:p>
          <a:p>
            <a:r>
              <a:rPr lang="nl-NL" dirty="0">
                <a:latin typeface="TheMix C5 Plain" panose="020B0502050302020203" pitchFamily="34" charset="77"/>
                <a:cs typeface="Arial"/>
              </a:rPr>
              <a:t>Waar speelt de game zich af?</a:t>
            </a:r>
          </a:p>
          <a:p>
            <a:r>
              <a:rPr lang="nl-NL" dirty="0">
                <a:latin typeface="TheMix C5 Plain" panose="020B0502050302020203" pitchFamily="34" charset="77"/>
                <a:cs typeface="Arial"/>
              </a:rPr>
              <a:t>Welke objecten staan er in jullie game en wat gebeurt daarmee? Denk hierbij aan de verschillende blokken.</a:t>
            </a:r>
          </a:p>
          <a:p>
            <a:r>
              <a:rPr lang="nl-NL" dirty="0">
                <a:latin typeface="TheMix C5 Plain" panose="020B0502050302020203" pitchFamily="34" charset="77"/>
                <a:cs typeface="Arial"/>
              </a:rPr>
              <a:t>Is er een uitleg scherm of misschien willen jullie wel een verhaal vertellen met de game?</a:t>
            </a:r>
          </a:p>
          <a:p>
            <a:pPr>
              <a:lnSpc>
                <a:spcPct val="135000"/>
              </a:lnSpc>
            </a:pPr>
            <a:endParaRPr lang="nl-NL" kern="0" dirty="0">
              <a:latin typeface="TheMix C5 Plain" panose="020B0502050302020203" pitchFamily="34" charset="77"/>
              <a:cs typeface="Arial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D849A3F5-4706-8C4C-9423-489FCC278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8" y="4370052"/>
            <a:ext cx="277649" cy="299621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D0AD73F-2F20-6A47-AC34-E74073077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6" y="3603696"/>
            <a:ext cx="277649" cy="29962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3EE3826-6D31-0346-B0BB-E63FA25035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8" y="2861574"/>
            <a:ext cx="277649" cy="29962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7C9D06C-304C-854E-AD83-76A76C9F5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6" y="3227183"/>
            <a:ext cx="277649" cy="2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25965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_presentatie_2007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YTQ4T34KZPXD-1613645282-244289</_dlc_DocId>
    <_dlc_DocIdUrl xmlns="632236eb-986a-47ed-9878-28b1c611f396">
      <Url>https://administratorbibliotheekken.sharepoint.com/_layouts/15/DocIdRedir.aspx?ID=YTQ4T34KZPXD-1613645282-244289</Url>
      <Description>YTQ4T34KZPXD-1613645282-244289</Description>
    </_dlc_DocIdUrl>
    <SharedWithUsers xmlns="632236eb-986a-47ed-9878-28b1c611f396">
      <UserInfo>
        <DisplayName>Hanneke Idema</DisplayName>
        <AccountId>102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E18DBEC-DF6F-404A-8280-CDB0D31206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04B77B-4B46-44F2-9829-0723A7FD6CBA}">
  <ds:schemaRefs>
    <ds:schemaRef ds:uri="1a877287-8b36-4358-a610-c470f0d7c46c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632236eb-986a-47ed-9878-28b1c611f396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4BF50FC-AEC3-437B-B179-DCCEE7948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236eb-986a-47ed-9878-28b1c611f396"/>
    <ds:schemaRef ds:uri="1a877287-8b36-4358-a610-c470f0d7c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7714228-F4B0-49D7-8DD2-15F946B1F58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Sjabloon_presentatie_2007</Template>
  <TotalTime>253</TotalTime>
  <Words>278</Words>
  <Application>Microsoft Office PowerPoint</Application>
  <PresentationFormat>Diavoorstelling (4:3)</PresentationFormat>
  <Paragraphs>66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Bauhaus 93</vt:lpstr>
      <vt:lpstr>TheMix C5 Plain</vt:lpstr>
      <vt:lpstr>Sjabloon_presentatie_2007</vt:lpstr>
      <vt:lpstr>Aangepast ontwerp</vt:lpstr>
      <vt:lpstr>1_Aangepast ontwerp</vt:lpstr>
      <vt:lpstr>Bloxels:  Maak je eigen game</vt:lpstr>
      <vt:lpstr>Wat gaan we doen?</vt:lpstr>
      <vt:lpstr>Hoe bedenk je  een game?</vt:lpstr>
      <vt:lpstr>Bloxels</vt:lpstr>
      <vt:lpstr>Blokken betekenis</vt:lpstr>
      <vt:lpstr>App Bloxels</vt:lpstr>
      <vt:lpstr>Boeken</vt:lpstr>
      <vt:lpstr>Storyboard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ersin çinar</dc:creator>
  <cp:lastModifiedBy>Danielle van den Hoff</cp:lastModifiedBy>
  <cp:revision>134</cp:revision>
  <cp:lastPrinted>2009-06-10T09:16:07Z</cp:lastPrinted>
  <dcterms:created xsi:type="dcterms:W3CDTF">2018-02-05T10:44:37Z</dcterms:created>
  <dcterms:modified xsi:type="dcterms:W3CDTF">2021-11-10T19:08:24Z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Order">
    <vt:r8>2800</vt:r8>
  </property>
  <property fmtid="{D5CDD505-2E9C-101B-9397-08002B2CF9AE}" pid="4" name="_dlc_DocIdItemGuid">
    <vt:lpwstr>d92d309b-3e90-43dd-a9a3-e75af4aa4b60</vt:lpwstr>
  </property>
</Properties>
</file>