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5"/>
    <p:sldMasterId id="2147483650" r:id="rId6"/>
    <p:sldMasterId id="2147483651" r:id="rId7"/>
  </p:sldMasterIdLst>
  <p:notesMasterIdLst>
    <p:notesMasterId r:id="rId16"/>
  </p:notesMasterIdLst>
  <p:handoutMasterIdLst>
    <p:handoutMasterId r:id="rId17"/>
  </p:handoutMasterIdLst>
  <p:sldIdLst>
    <p:sldId id="256" r:id="rId8"/>
    <p:sldId id="260" r:id="rId9"/>
    <p:sldId id="268" r:id="rId10"/>
    <p:sldId id="269" r:id="rId11"/>
    <p:sldId id="275" r:id="rId12"/>
    <p:sldId id="270" r:id="rId13"/>
    <p:sldId id="274" r:id="rId14"/>
    <p:sldId id="271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719"/>
    <a:srgbClr val="414231"/>
    <a:srgbClr val="4B4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9" autoAdjust="0"/>
    <p:restoredTop sz="96405" autoAdjust="0"/>
  </p:normalViewPr>
  <p:slideViewPr>
    <p:cSldViewPr>
      <p:cViewPr varScale="1">
        <p:scale>
          <a:sx n="67" d="100"/>
          <a:sy n="67" d="100"/>
        </p:scale>
        <p:origin x="161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A2352A-1113-4084-9335-C55E23102E6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75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0B70CD-F337-4755-A518-16C2A1EF5EF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76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6263"/>
            <a:ext cx="7772400" cy="1582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557338"/>
            <a:ext cx="7775575" cy="647700"/>
          </a:xfrm>
        </p:spPr>
        <p:txBody>
          <a:bodyPr/>
          <a:lstStyle>
            <a:lvl1pPr marL="0" indent="0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4941888"/>
            <a:ext cx="3887787" cy="333375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5E0E4F60-1194-4502-8C55-5E8D5EA46286}" type="datetime4">
              <a:rPr lang="nl-NL"/>
              <a:pPr>
                <a:defRPr/>
              </a:pPr>
              <a:t>10 november 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4213" y="4652963"/>
            <a:ext cx="3887787" cy="260350"/>
          </a:xfrm>
        </p:spPr>
        <p:txBody>
          <a:bodyPr/>
          <a:lstStyle>
            <a:lvl1pPr>
              <a:defRPr>
                <a:solidFill>
                  <a:srgbClr val="4B4643"/>
                </a:solidFill>
              </a:defRPr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66437-BEC7-4D5B-A0AF-55CB44E1E361}" type="datetime4">
              <a:rPr lang="nl-NL"/>
              <a:pPr>
                <a:defRPr/>
              </a:pPr>
              <a:t>10 november 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06683-E767-420A-8C71-772E84C100C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6688" y="765175"/>
            <a:ext cx="1943100" cy="502602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765175"/>
            <a:ext cx="5678488" cy="50260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30FE8-E672-48F1-85DA-23F9732A2F5D}" type="datetime4">
              <a:rPr lang="nl-NL"/>
              <a:pPr>
                <a:defRPr/>
              </a:pPr>
              <a:t>10 november 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91B7D-E5C1-437F-A4C8-6DAD0C44A96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4213" y="5084763"/>
            <a:ext cx="3811587" cy="1008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5084763"/>
            <a:ext cx="3811588" cy="1008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299A9-AB46-4967-8D69-CFCFE30F98A0}" type="datetime4">
              <a:rPr lang="nl-NL"/>
              <a:pPr>
                <a:defRPr/>
              </a:pPr>
              <a:t>10 november 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5935C-8145-43CD-9251-2E6A2677215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6688" y="4724400"/>
            <a:ext cx="1943100" cy="13684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4213" y="4724400"/>
            <a:ext cx="5680075" cy="13684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1587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3811588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93E6C-637F-495A-9E35-421CC30214BA}" type="datetime4">
              <a:rPr lang="nl-NL"/>
              <a:pPr>
                <a:defRPr/>
              </a:pPr>
              <a:t>10 november 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B9684-C624-429E-BC8A-A72C1B0CCE0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6688" y="1628775"/>
            <a:ext cx="1943100" cy="10795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4213" y="1628775"/>
            <a:ext cx="5680075" cy="10795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196975"/>
            <a:ext cx="3810000" cy="4594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810000" cy="4594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F99BA-3985-4608-980B-2EE943357E91}" type="datetime4">
              <a:rPr lang="nl-NL"/>
              <a:pPr>
                <a:defRPr/>
              </a:pPr>
              <a:t>10 november 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7B706-1A9D-4194-8592-8EC4438F022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0A373-F5FB-4C2A-A2AA-5DDA82686C4D}" type="datetime4">
              <a:rPr lang="nl-NL"/>
              <a:pPr>
                <a:defRPr/>
              </a:pPr>
              <a:t>10 november 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CB7E4-5C02-4CB3-BD91-AAC9F5115F3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296BA-93A7-4F87-A857-50714E6275A7}" type="datetime4">
              <a:rPr lang="nl-NL"/>
              <a:pPr>
                <a:defRPr/>
              </a:pPr>
              <a:t>10 november 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0EA3-3C6F-4945-87FF-9AED07E5320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79B97-B1DA-4D89-8E82-62AF791AF295}" type="datetime4">
              <a:rPr lang="nl-NL"/>
              <a:pPr>
                <a:defRPr/>
              </a:pPr>
              <a:t>10 november 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62977-C28F-43B0-A5B4-7B890E1F5D9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25664-84F0-4A39-8A7A-BBAE12B1BAAE}" type="datetime4">
              <a:rPr lang="nl-NL"/>
              <a:pPr>
                <a:defRPr/>
              </a:pPr>
              <a:t>10 november 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8F50-1CA5-4AFD-A7F7-B362790D0DD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BC0CE-5D24-4C67-80EC-5C9A30B77EFA}" type="datetime4">
              <a:rPr lang="nl-NL"/>
              <a:pPr>
                <a:defRPr/>
              </a:pPr>
              <a:t>10 november 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0A732-C0E7-4C8C-9AAB-845A6F8B610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5175"/>
            <a:ext cx="77739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  <a:br>
              <a:rPr lang="nl-NL"/>
            </a:b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96975"/>
            <a:ext cx="777240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0"/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0" y="188913"/>
            <a:ext cx="43926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B4643"/>
                </a:solidFill>
              </a:defRPr>
            </a:lvl1pPr>
          </a:lstStyle>
          <a:p>
            <a:pPr>
              <a:defRPr/>
            </a:pPr>
            <a:fld id="{1A13D082-E028-40F4-9825-1AF530050A02}" type="datetime4">
              <a:rPr lang="nl-NL"/>
              <a:pPr>
                <a:defRPr/>
              </a:pPr>
              <a:t>10 november 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4213" y="6308725"/>
            <a:ext cx="6983412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77719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Beeld &gt; Koptekst en voettekst...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08725"/>
            <a:ext cx="11525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77719"/>
                </a:solidFill>
                <a:latin typeface="+mj-lt"/>
              </a:defRPr>
            </a:lvl1pPr>
          </a:lstStyle>
          <a:p>
            <a:pPr>
              <a:defRPr/>
            </a:pPr>
            <a:fld id="{EEF9566E-C429-457D-B1AA-3B19F47D633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77719"/>
          </a:solidFill>
          <a:latin typeface="Arial Black" pitchFamily="34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4B464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B4643"/>
          </a:solidFill>
          <a:latin typeface="+mn-lt"/>
          <a:ea typeface="+mn-ea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B4643"/>
          </a:solidFill>
          <a:latin typeface="+mn-lt"/>
          <a:ea typeface="+mn-ea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B4643"/>
          </a:solidFill>
          <a:latin typeface="+mn-lt"/>
          <a:ea typeface="+mn-ea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B4643"/>
          </a:solidFill>
          <a:latin typeface="+mn-lt"/>
          <a:ea typeface="+mn-e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4B4643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4B4643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4B4643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4B464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724400"/>
            <a:ext cx="77755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5084763"/>
            <a:ext cx="77755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7771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77719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77719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77719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77719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F77719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F77719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F77719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F7771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628775"/>
            <a:ext cx="77755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55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te wijzigen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982DC5A-D750-A449-AC1E-9B297B2704C4}"/>
              </a:ext>
            </a:extLst>
          </p:cNvPr>
          <p:cNvSpPr/>
          <p:nvPr/>
        </p:nvSpPr>
        <p:spPr bwMode="auto">
          <a:xfrm>
            <a:off x="-90895" y="-49696"/>
            <a:ext cx="9252520" cy="69573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26F6EB7-7E65-FB40-8CC0-8FB0D8FA8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2702" y="-715659"/>
            <a:ext cx="12889432" cy="4144659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34095"/>
            <a:ext cx="8049253" cy="1582737"/>
          </a:xfrm>
        </p:spPr>
        <p:txBody>
          <a:bodyPr/>
          <a:lstStyle/>
          <a:p>
            <a:r>
              <a:rPr lang="nl-N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itchFamily="82" charset="77"/>
                <a:cs typeface="Verdana"/>
              </a:rPr>
              <a:t>Bloxels: </a:t>
            </a:r>
            <a:br>
              <a:rPr lang="nl-N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itchFamily="82" charset="77"/>
                <a:cs typeface="Verdana"/>
              </a:rPr>
            </a:br>
            <a:r>
              <a:rPr lang="nl-NL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uhaus 93" pitchFamily="82" charset="77"/>
                <a:cs typeface="Verdana"/>
              </a:rPr>
              <a:t>Maak je eigen game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20AA7A-D8B1-6747-B818-D9E677227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263" y="2373378"/>
            <a:ext cx="2018217" cy="72402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42045B1-C3CD-9441-869B-64D21DAD83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517455"/>
            <a:ext cx="3459088" cy="3459088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69A94E8B-EFB3-1749-AFCC-E4512C0A34DA}"/>
              </a:ext>
            </a:extLst>
          </p:cNvPr>
          <p:cNvSpPr/>
          <p:nvPr/>
        </p:nvSpPr>
        <p:spPr bwMode="auto">
          <a:xfrm>
            <a:off x="35496" y="4049525"/>
            <a:ext cx="1512168" cy="132369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D339772-B79E-D84F-BCA5-90466BD188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26013"/>
            <a:ext cx="8892480" cy="57816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0F40D86-50FF-FF47-8A35-EE038A789734}"/>
              </a:ext>
            </a:extLst>
          </p:cNvPr>
          <p:cNvSpPr/>
          <p:nvPr/>
        </p:nvSpPr>
        <p:spPr bwMode="auto">
          <a:xfrm>
            <a:off x="-90895" y="-49696"/>
            <a:ext cx="9252520" cy="69573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1919" y="2011103"/>
            <a:ext cx="4858345" cy="5028184"/>
          </a:xfrm>
        </p:spPr>
        <p:txBody>
          <a:bodyPr/>
          <a:lstStyle/>
          <a:p>
            <a:pPr marL="0" indent="0">
              <a:buNone/>
            </a:pPr>
            <a:endParaRPr lang="nl-NL" dirty="0">
              <a:latin typeface="TheMix C5 Plain" panose="020B0502050302020203" pitchFamily="34" charset="77"/>
            </a:endParaRPr>
          </a:p>
          <a:p>
            <a:pPr marL="0" indent="0">
              <a:buNone/>
            </a:pPr>
            <a:r>
              <a:rPr lang="nl-NL" dirty="0">
                <a:latin typeface="TheMix C5 Plain" panose="020B0502050302020203" pitchFamily="34" charset="77"/>
              </a:rPr>
              <a:t>Les 2: </a:t>
            </a:r>
            <a:r>
              <a:rPr lang="nl-NL" dirty="0" err="1">
                <a:latin typeface="TheMix C5 Plain" panose="020B0502050302020203" pitchFamily="34" charset="77"/>
              </a:rPr>
              <a:t>Character</a:t>
            </a:r>
            <a:r>
              <a:rPr lang="nl-NL" dirty="0">
                <a:latin typeface="TheMix C5 Plain" panose="020B0502050302020203" pitchFamily="34" charset="77"/>
              </a:rPr>
              <a:t>/personage ontwerpen</a:t>
            </a:r>
            <a:r>
              <a:rPr lang="en-US" dirty="0">
                <a:latin typeface="TheMix C5 Plain" panose="020B0502050302020203" pitchFamily="34" charset="77"/>
              </a:rPr>
              <a:t>​</a:t>
            </a:r>
          </a:p>
          <a:p>
            <a:pPr marL="0" indent="0">
              <a:buNone/>
            </a:pPr>
            <a:endParaRPr lang="en-US" dirty="0">
              <a:latin typeface="TheMix C5 Plain" panose="020B0502050302020203" pitchFamily="34" charset="77"/>
            </a:endParaRPr>
          </a:p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  <a:latin typeface="TheMix C5 Plain" panose="020B0502050302020203" pitchFamily="34" charset="77"/>
              </a:rPr>
              <a:t>Luisteren: </a:t>
            </a:r>
            <a:r>
              <a:rPr lang="en-US" dirty="0">
                <a:solidFill>
                  <a:srgbClr val="7030A0"/>
                </a:solidFill>
                <a:latin typeface="TheMix C5 Plain" panose="020B0502050302020203" pitchFamily="34" charset="77"/>
              </a:rPr>
              <a:t>​</a:t>
            </a:r>
          </a:p>
          <a:p>
            <a:pPr marL="0" indent="0">
              <a:buNone/>
            </a:pPr>
            <a:r>
              <a:rPr lang="nl-NL" dirty="0" err="1">
                <a:latin typeface="TheMix C5 Plain" panose="020B0502050302020203" pitchFamily="34" charset="77"/>
              </a:rPr>
              <a:t>Character</a:t>
            </a:r>
            <a:r>
              <a:rPr lang="nl-NL" dirty="0">
                <a:latin typeface="TheMix C5 Plain" panose="020B0502050302020203" pitchFamily="34" charset="77"/>
              </a:rPr>
              <a:t> game</a:t>
            </a:r>
            <a:r>
              <a:rPr lang="en-US" dirty="0">
                <a:latin typeface="TheMix C5 Plain" panose="020B0502050302020203" pitchFamily="34" charset="77"/>
              </a:rPr>
              <a:t>​</a:t>
            </a:r>
          </a:p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  <a:latin typeface="TheMix C5 Plain" panose="020B0502050302020203" pitchFamily="34" charset="77"/>
              </a:rPr>
              <a:t>Kijken: </a:t>
            </a:r>
            <a:r>
              <a:rPr lang="en-US" dirty="0">
                <a:solidFill>
                  <a:srgbClr val="0070C0"/>
                </a:solidFill>
                <a:latin typeface="TheMix C5 Plain" panose="020B0502050302020203" pitchFamily="34" charset="77"/>
              </a:rPr>
              <a:t>​</a:t>
            </a:r>
          </a:p>
          <a:p>
            <a:pPr marL="0" indent="0">
              <a:buNone/>
            </a:pPr>
            <a:r>
              <a:rPr lang="nl-NL" dirty="0">
                <a:latin typeface="TheMix C5 Plain" panose="020B0502050302020203" pitchFamily="34" charset="77"/>
              </a:rPr>
              <a:t>Uitleg </a:t>
            </a:r>
            <a:r>
              <a:rPr lang="nl-NL" dirty="0" err="1">
                <a:latin typeface="TheMix C5 Plain" panose="020B0502050302020203" pitchFamily="34" charset="77"/>
              </a:rPr>
              <a:t>Bloxels</a:t>
            </a:r>
            <a:r>
              <a:rPr lang="nl-NL" dirty="0">
                <a:latin typeface="TheMix C5 Plain" panose="020B0502050302020203" pitchFamily="34" charset="77"/>
              </a:rPr>
              <a:t> </a:t>
            </a:r>
            <a:r>
              <a:rPr lang="en-US" dirty="0">
                <a:latin typeface="TheMix C5 Plain" panose="020B0502050302020203" pitchFamily="34" charset="77"/>
              </a:rPr>
              <a:t>​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  <a:latin typeface="TheMix C5 Plain" panose="020B0502050302020203" pitchFamily="34" charset="77"/>
              </a:rPr>
              <a:t>Doen:​</a:t>
            </a:r>
          </a:p>
          <a:p>
            <a:pPr marL="0" indent="0">
              <a:buNone/>
            </a:pPr>
            <a:r>
              <a:rPr lang="nl-NL" dirty="0" err="1">
                <a:latin typeface="TheMix C5 Plain" panose="020B0502050302020203" pitchFamily="34" charset="77"/>
              </a:rPr>
              <a:t>Character</a:t>
            </a:r>
            <a:r>
              <a:rPr lang="nl-NL" dirty="0">
                <a:latin typeface="TheMix C5 Plain" panose="020B0502050302020203" pitchFamily="34" charset="77"/>
              </a:rPr>
              <a:t> schetsen</a:t>
            </a:r>
            <a:r>
              <a:rPr lang="en-US" dirty="0">
                <a:latin typeface="TheMix C5 Plain" panose="020B0502050302020203" pitchFamily="34" charset="77"/>
              </a:rPr>
              <a:t>​</a:t>
            </a:r>
          </a:p>
          <a:p>
            <a:pPr marL="0" indent="0">
              <a:buNone/>
            </a:pPr>
            <a:r>
              <a:rPr lang="nl-NL" dirty="0" err="1">
                <a:latin typeface="TheMix C5 Plain" panose="020B0502050302020203" pitchFamily="34" charset="77"/>
              </a:rPr>
              <a:t>Character</a:t>
            </a:r>
            <a:r>
              <a:rPr lang="nl-NL" dirty="0">
                <a:latin typeface="TheMix C5 Plain" panose="020B0502050302020203" pitchFamily="34" charset="77"/>
              </a:rPr>
              <a:t> maken en uploaden met </a:t>
            </a:r>
            <a:r>
              <a:rPr lang="nl-NL" dirty="0" err="1">
                <a:latin typeface="TheMix C5 Plain" panose="020B0502050302020203" pitchFamily="34" charset="77"/>
              </a:rPr>
              <a:t>Bloxels</a:t>
            </a:r>
            <a:endParaRPr lang="nl-NL" dirty="0">
              <a:latin typeface="TheMix C5 Plain" panose="020B0502050302020203" pitchFamily="34" charset="77"/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>
              <a:cs typeface="Arial"/>
            </a:endParaRPr>
          </a:p>
          <a:p>
            <a:pPr marL="0" indent="0">
              <a:buNone/>
            </a:pPr>
            <a:endParaRPr lang="nl-NL" dirty="0">
              <a:cs typeface="Arial"/>
            </a:endParaRPr>
          </a:p>
          <a:p>
            <a:pPr>
              <a:buFontTx/>
              <a:buChar char="-"/>
            </a:pPr>
            <a:endParaRPr lang="nl-NL" dirty="0">
              <a:cs typeface="Arial"/>
            </a:endParaRPr>
          </a:p>
          <a:p>
            <a:pPr>
              <a:buFontTx/>
              <a:buChar char="-"/>
            </a:pPr>
            <a:endParaRPr lang="nl-NL" dirty="0">
              <a:cs typeface="Arial"/>
            </a:endParaRPr>
          </a:p>
          <a:p>
            <a:pPr marL="0" indent="0">
              <a:buNone/>
            </a:pPr>
            <a:r>
              <a:rPr lang="nl-NL" dirty="0"/>
              <a:t>   </a:t>
            </a:r>
            <a:endParaRPr lang="nl-NL" dirty="0">
              <a:cs typeface="Arial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935C-8145-43CD-9251-2E6A2677215A}" type="slidenum">
              <a:rPr lang="en-US" smtClean="0">
                <a:solidFill>
                  <a:srgbClr val="FF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B473A6-C986-1345-B634-D91D0E733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5432" y="-667683"/>
            <a:ext cx="12889432" cy="41446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978" y="665312"/>
            <a:ext cx="7894372" cy="1008063"/>
          </a:xfrm>
        </p:spPr>
        <p:txBody>
          <a:bodyPr/>
          <a:lstStyle/>
          <a:p>
            <a:r>
              <a:rPr lang="nl-NL" sz="4000" dirty="0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Wat gaan we doen?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B6CABA6-337A-CA44-823E-B24A87C9A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78" y="3650904"/>
            <a:ext cx="3330922" cy="359452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C53401E-E374-154D-BB1D-A66ECFDF74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85" y="-712133"/>
            <a:ext cx="4829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1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0F40D86-50FF-FF47-8A35-EE038A789734}"/>
              </a:ext>
            </a:extLst>
          </p:cNvPr>
          <p:cNvSpPr/>
          <p:nvPr/>
        </p:nvSpPr>
        <p:spPr bwMode="auto">
          <a:xfrm>
            <a:off x="-90895" y="-49696"/>
            <a:ext cx="9252520" cy="69573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976756"/>
            <a:ext cx="4858345" cy="5028184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​</a:t>
            </a:r>
          </a:p>
          <a:p>
            <a:r>
              <a:rPr lang="nl-NL" dirty="0"/>
              <a:t>Denk na over jullie </a:t>
            </a:r>
            <a:r>
              <a:rPr lang="nl-NL" dirty="0" err="1"/>
              <a:t>character</a:t>
            </a:r>
            <a:r>
              <a:rPr lang="nl-NL" dirty="0"/>
              <a:t> en maak een tekening.</a:t>
            </a:r>
            <a:r>
              <a:rPr lang="en-US" dirty="0"/>
              <a:t>​</a:t>
            </a:r>
          </a:p>
          <a:p>
            <a:pPr marL="0" indent="0">
              <a:buNone/>
            </a:pPr>
            <a:r>
              <a:rPr lang="nl-NL" dirty="0"/>
              <a:t>​</a:t>
            </a:r>
          </a:p>
          <a:p>
            <a:r>
              <a:rPr lang="nl-NL" dirty="0"/>
              <a:t>Is het een schurk? Een held?</a:t>
            </a:r>
            <a:r>
              <a:rPr lang="en-US" dirty="0"/>
              <a:t>​</a:t>
            </a:r>
          </a:p>
          <a:p>
            <a:r>
              <a:rPr lang="nl-NL" dirty="0"/>
              <a:t>Wat is de rol van jullie </a:t>
            </a:r>
            <a:r>
              <a:rPr lang="nl-NL" dirty="0" err="1"/>
              <a:t>character</a:t>
            </a:r>
            <a:r>
              <a:rPr lang="nl-NL" dirty="0"/>
              <a:t> in de game?</a:t>
            </a:r>
            <a:r>
              <a:rPr lang="en-US" dirty="0"/>
              <a:t>​</a:t>
            </a:r>
          </a:p>
          <a:p>
            <a:r>
              <a:rPr lang="nl-NL" dirty="0"/>
              <a:t>Wat voor </a:t>
            </a:r>
            <a:r>
              <a:rPr lang="nl-NL" dirty="0" err="1"/>
              <a:t>character</a:t>
            </a:r>
            <a:r>
              <a:rPr lang="nl-NL" dirty="0"/>
              <a:t> past er in jullie game?</a:t>
            </a:r>
            <a:endParaRPr lang="en-US" dirty="0"/>
          </a:p>
          <a:p>
            <a:pPr marL="0" indent="0">
              <a:buNone/>
            </a:pPr>
            <a:endParaRPr lang="nl-NL" dirty="0">
              <a:cs typeface="Arial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935C-8145-43CD-9251-2E6A2677215A}" type="slidenum">
              <a:rPr lang="en-US" smtClean="0">
                <a:solidFill>
                  <a:srgbClr val="FF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B473A6-C986-1345-B634-D91D0E733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7807" y="-715659"/>
            <a:ext cx="12889432" cy="41446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179" y="539841"/>
            <a:ext cx="7894372" cy="1008063"/>
          </a:xfrm>
        </p:spPr>
        <p:txBody>
          <a:bodyPr/>
          <a:lstStyle/>
          <a:p>
            <a:r>
              <a:rPr lang="nl-NL" sz="4000" dirty="0" err="1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Character</a:t>
            </a:r>
            <a:r>
              <a:rPr lang="nl-NL" sz="4000" dirty="0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 schetsen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B6CABA6-337A-CA44-823E-B24A87C9A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78" y="3650904"/>
            <a:ext cx="3330922" cy="359452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0F780F7-F4D7-9B45-8B60-8D5B6495BF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19957"/>
            <a:ext cx="277649" cy="29962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03F9304-6EAE-494E-A237-523097F6E9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22" y="3417277"/>
            <a:ext cx="277648" cy="29962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F88B0A5-FE2F-584D-BF6B-B1D03E24F2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857852"/>
            <a:ext cx="277648" cy="29962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43176C0-1169-6D47-B7B7-CD510466E0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479082"/>
            <a:ext cx="277648" cy="29962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57A8AAC3-5FC2-8D4E-ACC7-946EF210FD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85" y="-692696"/>
            <a:ext cx="48294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90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0F40D86-50FF-FF47-8A35-EE038A789734}"/>
              </a:ext>
            </a:extLst>
          </p:cNvPr>
          <p:cNvSpPr/>
          <p:nvPr/>
        </p:nvSpPr>
        <p:spPr bwMode="auto">
          <a:xfrm>
            <a:off x="-90895" y="-27384"/>
            <a:ext cx="9252520" cy="69573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935C-8145-43CD-9251-2E6A2677215A}" type="slidenum">
              <a:rPr lang="en-US" smtClean="0">
                <a:solidFill>
                  <a:srgbClr val="FF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B473A6-C986-1345-B634-D91D0E733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0899" y="-819472"/>
            <a:ext cx="12889432" cy="41446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4814" y="188689"/>
            <a:ext cx="7894372" cy="1008063"/>
          </a:xfrm>
        </p:spPr>
        <p:txBody>
          <a:bodyPr/>
          <a:lstStyle/>
          <a:p>
            <a:r>
              <a:rPr lang="nl-NL" sz="4400" dirty="0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Uitleg </a:t>
            </a:r>
            <a:r>
              <a:rPr lang="nl-NL" sz="4400" dirty="0" err="1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bloxels</a:t>
            </a:r>
            <a:r>
              <a:rPr lang="nl-NL" sz="4400" dirty="0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  </a:t>
            </a:r>
            <a:br>
              <a:rPr lang="nl-NL" sz="4400" dirty="0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</a:br>
            <a:r>
              <a:rPr lang="nl-NL" sz="4400" dirty="0" err="1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character</a:t>
            </a:r>
            <a:endParaRPr lang="nl-NL" sz="4400" dirty="0">
              <a:solidFill>
                <a:schemeClr val="bg1"/>
              </a:solidFill>
              <a:latin typeface="Bauhaus 93" pitchFamily="82" charset="77"/>
              <a:ea typeface="Verdana"/>
              <a:cs typeface="Verdana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B6CABA6-337A-CA44-823E-B24A87C9A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78" y="3650904"/>
            <a:ext cx="3330922" cy="3594520"/>
          </a:xfrm>
          <a:prstGeom prst="rect">
            <a:avLst/>
          </a:prstGeom>
        </p:spPr>
      </p:pic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F710A487-7365-C94B-B575-67C081E06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19" y="2348880"/>
            <a:ext cx="6276561" cy="3795590"/>
          </a:xfrm>
        </p:spPr>
      </p:pic>
      <p:sp>
        <p:nvSpPr>
          <p:cNvPr id="11" name="Pijl omhoog 10">
            <a:extLst>
              <a:ext uri="{FF2B5EF4-FFF2-40B4-BE49-F238E27FC236}">
                <a16:creationId xmlns:a16="http://schemas.microsoft.com/office/drawing/2014/main" id="{3A55AACE-8430-FC41-8A60-78303E7B4632}"/>
              </a:ext>
            </a:extLst>
          </p:cNvPr>
          <p:cNvSpPr/>
          <p:nvPr/>
        </p:nvSpPr>
        <p:spPr bwMode="auto">
          <a:xfrm>
            <a:off x="2801871" y="4797152"/>
            <a:ext cx="1152128" cy="1656035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1103B19-786C-B046-B0B4-640D36A021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8170" y="1988840"/>
            <a:ext cx="4325994" cy="612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44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0F40D86-50FF-FF47-8A35-EE038A789734}"/>
              </a:ext>
            </a:extLst>
          </p:cNvPr>
          <p:cNvSpPr/>
          <p:nvPr/>
        </p:nvSpPr>
        <p:spPr bwMode="auto">
          <a:xfrm>
            <a:off x="-90895" y="-49696"/>
            <a:ext cx="9252520" cy="69573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935C-8145-43CD-9251-2E6A2677215A}" type="slidenum">
              <a:rPr lang="en-US" smtClean="0">
                <a:solidFill>
                  <a:srgbClr val="FF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B473A6-C986-1345-B634-D91D0E733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0899" y="-819472"/>
            <a:ext cx="12889432" cy="41446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179" y="273099"/>
            <a:ext cx="7894372" cy="1008063"/>
          </a:xfrm>
        </p:spPr>
        <p:txBody>
          <a:bodyPr/>
          <a:lstStyle/>
          <a:p>
            <a:r>
              <a:rPr lang="nl-NL" sz="4000" dirty="0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Uitleg </a:t>
            </a:r>
            <a:r>
              <a:rPr lang="nl-NL" sz="4000" dirty="0" err="1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bloxels</a:t>
            </a:r>
            <a:r>
              <a:rPr lang="nl-NL" sz="4000" dirty="0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  </a:t>
            </a:r>
            <a:br>
              <a:rPr lang="nl-NL" sz="4000" dirty="0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</a:br>
            <a:r>
              <a:rPr lang="nl-NL" sz="4000" dirty="0" err="1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character</a:t>
            </a:r>
            <a:endParaRPr lang="nl-NL" sz="4000" dirty="0">
              <a:solidFill>
                <a:schemeClr val="bg1"/>
              </a:solidFill>
              <a:latin typeface="Bauhaus 93" pitchFamily="82" charset="77"/>
              <a:ea typeface="Verdana"/>
              <a:cs typeface="Verdana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B6CABA6-337A-CA44-823E-B24A87C9A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78" y="3650904"/>
            <a:ext cx="3330922" cy="3594520"/>
          </a:xfrm>
          <a:prstGeom prst="rect">
            <a:avLst/>
          </a:prstGeom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06A68E5-9767-A841-9FE7-346D17BB0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2"/>
            <a:ext cx="5168528" cy="3870754"/>
          </a:xfrm>
        </p:spPr>
      </p:pic>
      <p:sp>
        <p:nvSpPr>
          <p:cNvPr id="10" name="Pijl omhoog 9">
            <a:extLst>
              <a:ext uri="{FF2B5EF4-FFF2-40B4-BE49-F238E27FC236}">
                <a16:creationId xmlns:a16="http://schemas.microsoft.com/office/drawing/2014/main" id="{6B1872FD-9460-5741-883A-449EA9BDF14A}"/>
              </a:ext>
            </a:extLst>
          </p:cNvPr>
          <p:cNvSpPr/>
          <p:nvPr/>
        </p:nvSpPr>
        <p:spPr bwMode="auto">
          <a:xfrm rot="18835356">
            <a:off x="3370857" y="3403814"/>
            <a:ext cx="1307754" cy="184728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ACF4EE9-DA95-E449-AC18-095C0A6294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2059701"/>
            <a:ext cx="4325994" cy="612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7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0F40D86-50FF-FF47-8A35-EE038A789734}"/>
              </a:ext>
            </a:extLst>
          </p:cNvPr>
          <p:cNvSpPr/>
          <p:nvPr/>
        </p:nvSpPr>
        <p:spPr bwMode="auto">
          <a:xfrm>
            <a:off x="-90895" y="-49696"/>
            <a:ext cx="9252520" cy="69573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935C-8145-43CD-9251-2E6A2677215A}" type="slidenum">
              <a:rPr lang="en-US" smtClean="0">
                <a:solidFill>
                  <a:srgbClr val="FF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B473A6-C986-1345-B634-D91D0E733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0899" y="-819472"/>
            <a:ext cx="12889432" cy="41446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179" y="273099"/>
            <a:ext cx="7894372" cy="1008063"/>
          </a:xfrm>
        </p:spPr>
        <p:txBody>
          <a:bodyPr/>
          <a:lstStyle/>
          <a:p>
            <a:r>
              <a:rPr lang="nl-NL" sz="4000" dirty="0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Uitleg </a:t>
            </a:r>
            <a:r>
              <a:rPr lang="nl-NL" sz="4000" dirty="0" err="1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bloxels</a:t>
            </a:r>
            <a:r>
              <a:rPr lang="nl-NL" sz="4000" dirty="0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  </a:t>
            </a:r>
            <a:br>
              <a:rPr lang="nl-NL" sz="4000" dirty="0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</a:br>
            <a:r>
              <a:rPr lang="nl-NL" sz="4000" dirty="0" err="1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character</a:t>
            </a:r>
            <a:endParaRPr lang="nl-NL" sz="4000" dirty="0">
              <a:solidFill>
                <a:schemeClr val="bg1"/>
              </a:solidFill>
              <a:latin typeface="Bauhaus 93" pitchFamily="82" charset="77"/>
              <a:ea typeface="Verdana"/>
              <a:cs typeface="Verdana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B6CABA6-337A-CA44-823E-B24A87C9A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78" y="3650904"/>
            <a:ext cx="3330922" cy="3594520"/>
          </a:xfrm>
          <a:prstGeom prst="rect">
            <a:avLst/>
          </a:prstGeom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626A5A4-311B-A442-8E3B-BFAACEE69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19837"/>
            <a:ext cx="5400600" cy="4045468"/>
          </a:xfrm>
        </p:spPr>
      </p:pic>
      <p:sp>
        <p:nvSpPr>
          <p:cNvPr id="13" name="Pijl omhoog 12">
            <a:extLst>
              <a:ext uri="{FF2B5EF4-FFF2-40B4-BE49-F238E27FC236}">
                <a16:creationId xmlns:a16="http://schemas.microsoft.com/office/drawing/2014/main" id="{D94DAB02-EAA8-7A43-BD56-FBE3658DE89C}"/>
              </a:ext>
            </a:extLst>
          </p:cNvPr>
          <p:cNvSpPr/>
          <p:nvPr/>
        </p:nvSpPr>
        <p:spPr bwMode="auto">
          <a:xfrm rot="18835356">
            <a:off x="2620120" y="2536930"/>
            <a:ext cx="1307754" cy="184728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B926D6-D2D8-314E-8E3D-C20CFF84DB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022" y="1916832"/>
            <a:ext cx="4325994" cy="612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06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0F40D86-50FF-FF47-8A35-EE038A789734}"/>
              </a:ext>
            </a:extLst>
          </p:cNvPr>
          <p:cNvSpPr/>
          <p:nvPr/>
        </p:nvSpPr>
        <p:spPr bwMode="auto">
          <a:xfrm>
            <a:off x="-90895" y="-49696"/>
            <a:ext cx="9252520" cy="69573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935C-8145-43CD-9251-2E6A2677215A}" type="slidenum">
              <a:rPr lang="en-US" smtClean="0">
                <a:solidFill>
                  <a:srgbClr val="FF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B473A6-C986-1345-B634-D91D0E733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0899" y="-819472"/>
            <a:ext cx="12889432" cy="41446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179" y="273099"/>
            <a:ext cx="7894372" cy="1008063"/>
          </a:xfrm>
        </p:spPr>
        <p:txBody>
          <a:bodyPr/>
          <a:lstStyle/>
          <a:p>
            <a:r>
              <a:rPr lang="nl-NL" sz="4000" dirty="0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Uitleg </a:t>
            </a:r>
            <a:r>
              <a:rPr lang="nl-NL" sz="4000" dirty="0" err="1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bloxels</a:t>
            </a:r>
            <a:r>
              <a:rPr lang="nl-NL" sz="4000" dirty="0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  </a:t>
            </a:r>
            <a:br>
              <a:rPr lang="nl-NL" sz="4000" dirty="0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</a:br>
            <a:r>
              <a:rPr lang="nl-NL" sz="4000" dirty="0" err="1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character</a:t>
            </a:r>
            <a:endParaRPr lang="nl-NL" sz="4000" dirty="0">
              <a:solidFill>
                <a:schemeClr val="bg1"/>
              </a:solidFill>
              <a:latin typeface="Bauhaus 93" pitchFamily="82" charset="77"/>
              <a:ea typeface="Verdana"/>
              <a:cs typeface="Verdana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B6CABA6-337A-CA44-823E-B24A87C9A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78" y="3650904"/>
            <a:ext cx="3330922" cy="3594520"/>
          </a:xfrm>
          <a:prstGeom prst="rect">
            <a:avLst/>
          </a:prstGeom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9DF9C7A-1C87-804B-9B5A-27B0DD970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50" y="2708920"/>
            <a:ext cx="6056185" cy="3424560"/>
          </a:xfr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80C6AD8-C936-024B-A93B-E96890A5FA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1844824"/>
            <a:ext cx="4325994" cy="612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10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0F40D86-50FF-FF47-8A35-EE038A789734}"/>
              </a:ext>
            </a:extLst>
          </p:cNvPr>
          <p:cNvSpPr/>
          <p:nvPr/>
        </p:nvSpPr>
        <p:spPr bwMode="auto">
          <a:xfrm>
            <a:off x="-90895" y="-49696"/>
            <a:ext cx="9252520" cy="69573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5935C-8145-43CD-9251-2E6A2677215A}" type="slidenum">
              <a:rPr lang="en-US" smtClean="0">
                <a:solidFill>
                  <a:srgbClr val="FF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2B473A6-C986-1345-B634-D91D0E733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0899" y="-819472"/>
            <a:ext cx="12889432" cy="414465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B6CABA6-337A-CA44-823E-B24A87C9A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78" y="3650904"/>
            <a:ext cx="3330922" cy="3594520"/>
          </a:xfrm>
          <a:prstGeom prst="rect">
            <a:avLst/>
          </a:prstGeom>
        </p:spPr>
      </p:pic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39F228F9-46E8-954E-BB95-5E67B31A6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8B3DB743-26F6-134D-9E97-A00884929A97}"/>
              </a:ext>
            </a:extLst>
          </p:cNvPr>
          <p:cNvSpPr txBox="1">
            <a:spLocks/>
          </p:cNvSpPr>
          <p:nvPr/>
        </p:nvSpPr>
        <p:spPr bwMode="auto">
          <a:xfrm>
            <a:off x="606368" y="2082585"/>
            <a:ext cx="7489826" cy="357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B464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4B4643"/>
                </a:solidFill>
                <a:latin typeface="+mn-lt"/>
                <a:ea typeface="+mn-ea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4B4643"/>
                </a:solidFill>
                <a:latin typeface="+mn-lt"/>
                <a:ea typeface="+mn-ea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B4643"/>
                </a:solidFill>
                <a:latin typeface="+mn-lt"/>
                <a:ea typeface="+mn-ea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B4643"/>
                </a:solidFill>
                <a:latin typeface="+mn-lt"/>
                <a:ea typeface="+mn-ea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4B4643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4B4643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4B4643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rgbClr val="4B4643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nl-NL" dirty="0"/>
              <a:t>Maak nog drie versies van jullie </a:t>
            </a:r>
            <a:r>
              <a:rPr lang="nl-NL" dirty="0" err="1"/>
              <a:t>character</a:t>
            </a:r>
            <a:r>
              <a:rPr lang="nl-NL" dirty="0"/>
              <a:t>​</a:t>
            </a:r>
          </a:p>
          <a:p>
            <a:r>
              <a:rPr lang="nl-NL" dirty="0"/>
              <a:t>Als jullie </a:t>
            </a:r>
            <a:r>
              <a:rPr lang="nl-NL" dirty="0" err="1"/>
              <a:t>character</a:t>
            </a:r>
            <a:r>
              <a:rPr lang="nl-NL" dirty="0"/>
              <a:t> loopt.</a:t>
            </a:r>
            <a:r>
              <a:rPr lang="en-US" dirty="0"/>
              <a:t>​</a:t>
            </a:r>
          </a:p>
          <a:p>
            <a:r>
              <a:rPr lang="nl-NL" dirty="0"/>
              <a:t>Als jullie </a:t>
            </a:r>
            <a:r>
              <a:rPr lang="nl-NL" dirty="0" err="1"/>
              <a:t>character</a:t>
            </a:r>
            <a:r>
              <a:rPr lang="nl-NL" dirty="0"/>
              <a:t> springt.</a:t>
            </a:r>
            <a:r>
              <a:rPr lang="en-US" dirty="0"/>
              <a:t>​</a:t>
            </a:r>
          </a:p>
          <a:p>
            <a:r>
              <a:rPr lang="nl-NL" dirty="0"/>
              <a:t>Als jullie </a:t>
            </a:r>
            <a:r>
              <a:rPr lang="nl-NL" dirty="0" err="1"/>
              <a:t>character</a:t>
            </a:r>
            <a:r>
              <a:rPr lang="nl-NL" dirty="0"/>
              <a:t> valt.</a:t>
            </a:r>
            <a:r>
              <a:rPr lang="en-US" dirty="0"/>
              <a:t>​</a:t>
            </a:r>
          </a:p>
          <a:p>
            <a:pPr marL="0" indent="0">
              <a:buNone/>
            </a:pPr>
            <a:r>
              <a:rPr lang="nl-NL" dirty="0"/>
              <a:t>​</a:t>
            </a:r>
          </a:p>
          <a:p>
            <a:pPr marL="0" indent="0">
              <a:buNone/>
            </a:pPr>
            <a:r>
              <a:rPr lang="nl-NL" dirty="0"/>
              <a:t>​Zijn jullie klaar? </a:t>
            </a:r>
            <a:r>
              <a:rPr lang="en-US" dirty="0"/>
              <a:t>​</a:t>
            </a:r>
          </a:p>
          <a:p>
            <a:pPr marL="0" indent="0">
              <a:buNone/>
            </a:pPr>
            <a:r>
              <a:rPr lang="nl-NL" dirty="0"/>
              <a:t>Druk op de groene knop rechtsonder en test </a:t>
            </a:r>
          </a:p>
          <a:p>
            <a:pPr marL="0" indent="0">
              <a:buNone/>
            </a:pPr>
            <a:r>
              <a:rPr lang="nl-NL" dirty="0"/>
              <a:t>jullie </a:t>
            </a:r>
            <a:r>
              <a:rPr lang="nl-NL" dirty="0" err="1"/>
              <a:t>character</a:t>
            </a:r>
            <a:r>
              <a:rPr lang="nl-NL" dirty="0"/>
              <a:t> in een spel. </a:t>
            </a:r>
            <a:endParaRPr lang="en-US" dirty="0"/>
          </a:p>
          <a:p>
            <a:pPr>
              <a:lnSpc>
                <a:spcPct val="135000"/>
              </a:lnSpc>
            </a:pPr>
            <a:endParaRPr lang="nl-NL" kern="0" dirty="0">
              <a:latin typeface="TheMix C5 Plain" panose="020B0502050302020203" pitchFamily="34" charset="77"/>
              <a:cs typeface="Arial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91BB39B-5236-C143-83F8-92100D330E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88" y="2520664"/>
            <a:ext cx="277649" cy="299621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A5BB552-D22E-124E-A143-FA9848CABF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88" y="2858044"/>
            <a:ext cx="277649" cy="29962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FCCCF7-1E1B-9D41-AB54-5D77368D23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18" y="3228722"/>
            <a:ext cx="277649" cy="299621"/>
          </a:xfrm>
          <a:prstGeom prst="rect">
            <a:avLst/>
          </a:prstGeom>
        </p:spPr>
      </p:pic>
      <p:pic>
        <p:nvPicPr>
          <p:cNvPr id="17" name="Tijdelijke aanduiding voor inhoud 3">
            <a:extLst>
              <a:ext uri="{FF2B5EF4-FFF2-40B4-BE49-F238E27FC236}">
                <a16:creationId xmlns:a16="http://schemas.microsoft.com/office/drawing/2014/main" id="{D84A8335-A6A3-864C-9EE4-6354828DCD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3616" y="692696"/>
            <a:ext cx="6879840" cy="973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87E0E88-410F-E442-A9AB-211C8EE6C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73A50835-02BD-E54A-8F19-AADBB608093D}"/>
              </a:ext>
            </a:extLst>
          </p:cNvPr>
          <p:cNvSpPr txBox="1">
            <a:spLocks/>
          </p:cNvSpPr>
          <p:nvPr/>
        </p:nvSpPr>
        <p:spPr bwMode="auto">
          <a:xfrm>
            <a:off x="577418" y="193176"/>
            <a:ext cx="789437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77719"/>
                </a:solidFill>
                <a:latin typeface="Arial Black" pitchFamily="34" charset="0"/>
                <a:ea typeface="ＭＳ Ｐゴシック" pitchFamily="1" charset="-128"/>
              </a:defRPr>
            </a:lvl9pPr>
          </a:lstStyle>
          <a:p>
            <a:r>
              <a:rPr lang="nl-NL" sz="4000" kern="0" dirty="0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Uitleg </a:t>
            </a:r>
            <a:r>
              <a:rPr lang="nl-NL" sz="4000" kern="0" dirty="0" err="1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bloxels</a:t>
            </a:r>
            <a:r>
              <a:rPr lang="nl-NL" sz="4000" kern="0" dirty="0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  </a:t>
            </a:r>
            <a:br>
              <a:rPr lang="nl-NL" sz="4000" kern="0" dirty="0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</a:br>
            <a:r>
              <a:rPr lang="nl-NL" sz="4000" kern="0" dirty="0" err="1">
                <a:solidFill>
                  <a:schemeClr val="bg1"/>
                </a:solidFill>
                <a:latin typeface="Bauhaus 93" pitchFamily="82" charset="77"/>
                <a:ea typeface="Verdana"/>
                <a:cs typeface="Verdana"/>
              </a:rPr>
              <a:t>character</a:t>
            </a:r>
            <a:endParaRPr lang="nl-NL" sz="4000" kern="0" dirty="0">
              <a:solidFill>
                <a:schemeClr val="bg1"/>
              </a:solidFill>
              <a:latin typeface="Bauhaus 93" pitchFamily="82" charset="77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40826167"/>
      </p:ext>
    </p:extLst>
  </p:cSld>
  <p:clrMapOvr>
    <a:masterClrMapping/>
  </p:clrMapOvr>
</p:sld>
</file>

<file path=ppt/theme/theme1.xml><?xml version="1.0" encoding="utf-8"?>
<a:theme xmlns:a="http://schemas.openxmlformats.org/drawingml/2006/main" name="Sjabloon_presentatie_2007">
  <a:themeElements>
    <a:clrScheme name="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e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Bloxels les 1" id="{CE838C53-ECA3-4A44-900B-72659453437A}" vid="{22B2E31D-13B1-1245-8BDD-8B4D090FFB83}"/>
    </a:ext>
  </a:extLst>
</a:theme>
</file>

<file path=ppt/theme/theme2.xml><?xml version="1.0" encoding="utf-8"?>
<a:theme xmlns:a="http://schemas.openxmlformats.org/drawingml/2006/main" name="Aangepast ontwerp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ngepast ontwerp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Bloxels les 1" id="{CE838C53-ECA3-4A44-900B-72659453437A}" vid="{B67819FA-BCFB-694F-9876-247573F3DEE8}"/>
    </a:ext>
  </a:extLst>
</a:theme>
</file>

<file path=ppt/theme/theme3.xml><?xml version="1.0" encoding="utf-8"?>
<a:theme xmlns:a="http://schemas.openxmlformats.org/drawingml/2006/main" name="1_Aangepast ontwerp">
  <a:themeElements>
    <a:clrScheme name="1_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angepast ontwerp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1_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Bloxels les 1" id="{CE838C53-ECA3-4A44-900B-72659453437A}" vid="{344AADEE-B83B-3149-8493-CE84F41B8878}"/>
    </a:ext>
  </a:extLst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4A057A908A7B4CACD5BC241E7197C4" ma:contentTypeVersion="675" ma:contentTypeDescription="Een nieuw document maken." ma:contentTypeScope="" ma:versionID="5d941b34e0b3f9db01cf6f6b93f8b089">
  <xsd:schema xmlns:xsd="http://www.w3.org/2001/XMLSchema" xmlns:xs="http://www.w3.org/2001/XMLSchema" xmlns:p="http://schemas.microsoft.com/office/2006/metadata/properties" xmlns:ns2="632236eb-986a-47ed-9878-28b1c611f396" xmlns:ns3="1a877287-8b36-4358-a610-c470f0d7c46c" targetNamespace="http://schemas.microsoft.com/office/2006/metadata/properties" ma:root="true" ma:fieldsID="4c432f56bfa1e97a2357f87ad1ee68b3" ns2:_="" ns3:_="">
    <xsd:import namespace="632236eb-986a-47ed-9878-28b1c611f396"/>
    <xsd:import namespace="1a877287-8b36-4358-a610-c470f0d7c46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2236eb-986a-47ed-9878-28b1c611f39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77287-8b36-4358-a610-c470f0d7c4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32236eb-986a-47ed-9878-28b1c611f396">YTQ4T34KZPXD-1613645282-244288</_dlc_DocId>
    <_dlc_DocIdUrl xmlns="632236eb-986a-47ed-9878-28b1c611f396">
      <Url>https://administratorbibliotheekken.sharepoint.com/_layouts/15/DocIdRedir.aspx?ID=YTQ4T34KZPXD-1613645282-244288</Url>
      <Description>YTQ4T34KZPXD-1613645282-244288</Description>
    </_dlc_DocIdUrl>
    <SharedWithUsers xmlns="632236eb-986a-47ed-9878-28b1c611f396">
      <UserInfo>
        <DisplayName>Hanneke Idema</DisplayName>
        <AccountId>102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4BF50FC-AEC3-437B-B179-DCCEE7948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2236eb-986a-47ed-9878-28b1c611f396"/>
    <ds:schemaRef ds:uri="1a877287-8b36-4358-a610-c470f0d7c4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04B77B-4B46-44F2-9829-0723A7FD6CBA}">
  <ds:schemaRefs>
    <ds:schemaRef ds:uri="1a877287-8b36-4358-a610-c470f0d7c46c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632236eb-986a-47ed-9878-28b1c611f396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E18DBEC-DF6F-404A-8280-CDB0D312060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7714228-F4B0-49D7-8DD2-15F946B1F58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Sjabloon_presentatie_2007</Template>
  <TotalTime>13</TotalTime>
  <Words>164</Words>
  <Application>Microsoft Office PowerPoint</Application>
  <PresentationFormat>Diavoorstelling (4:3)</PresentationFormat>
  <Paragraphs>45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Bauhaus 93</vt:lpstr>
      <vt:lpstr>TheMix C5 Plain</vt:lpstr>
      <vt:lpstr>Sjabloon_presentatie_2007</vt:lpstr>
      <vt:lpstr>Aangepast ontwerp</vt:lpstr>
      <vt:lpstr>1_Aangepast ontwerp</vt:lpstr>
      <vt:lpstr>Bloxels:  Maak je eigen game</vt:lpstr>
      <vt:lpstr>Wat gaan we doen?</vt:lpstr>
      <vt:lpstr>Character schetsen </vt:lpstr>
      <vt:lpstr>Uitleg bloxels   character</vt:lpstr>
      <vt:lpstr>Uitleg bloxels   character</vt:lpstr>
      <vt:lpstr>Uitleg bloxels   character</vt:lpstr>
      <vt:lpstr>Uitleg bloxels   character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Bloxels:  Maak je eigen game</dc:title>
  <dc:creator>Senne Heijmans</dc:creator>
  <cp:lastModifiedBy>Danielle van den Hoff</cp:lastModifiedBy>
  <cp:revision>4</cp:revision>
  <cp:lastPrinted>2009-06-10T09:16:07Z</cp:lastPrinted>
  <dcterms:created xsi:type="dcterms:W3CDTF">2021-11-09T10:21:23Z</dcterms:created>
  <dcterms:modified xsi:type="dcterms:W3CDTF">2021-11-10T19:03:54Z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0x010100CF4A057A908A7B4CACD5BC241E7197C4</vt:lpwstr>
  </property>
  <property fmtid="{D5CDD505-2E9C-101B-9397-08002B2CF9AE}" pid="3" name="Order">
    <vt:r8>2800</vt:r8>
  </property>
  <property fmtid="{D5CDD505-2E9C-101B-9397-08002B2CF9AE}" pid="4" name="_dlc_DocIdItemGuid">
    <vt:lpwstr>5f786429-a218-4241-a817-f3df5cb57a13</vt:lpwstr>
  </property>
</Properties>
</file>