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5"/>
    <p:sldMasterId id="2147483650" r:id="rId6"/>
    <p:sldMasterId id="2147483651" r:id="rId7"/>
  </p:sldMasterIdLst>
  <p:notesMasterIdLst>
    <p:notesMasterId r:id="rId18"/>
  </p:notesMasterIdLst>
  <p:handoutMasterIdLst>
    <p:handoutMasterId r:id="rId19"/>
  </p:handoutMasterIdLst>
  <p:sldIdLst>
    <p:sldId id="256" r:id="rId8"/>
    <p:sldId id="260" r:id="rId9"/>
    <p:sldId id="268" r:id="rId10"/>
    <p:sldId id="269" r:id="rId11"/>
    <p:sldId id="274" r:id="rId12"/>
    <p:sldId id="275" r:id="rId13"/>
    <p:sldId id="276" r:id="rId14"/>
    <p:sldId id="277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719"/>
    <a:srgbClr val="414231"/>
    <a:srgbClr val="4B4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9" autoAdjust="0"/>
    <p:restoredTop sz="96405" autoAdjust="0"/>
  </p:normalViewPr>
  <p:slideViewPr>
    <p:cSldViewPr>
      <p:cViewPr varScale="1">
        <p:scale>
          <a:sx n="67" d="100"/>
          <a:sy n="67" d="100"/>
        </p:scale>
        <p:origin x="159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A2352A-1113-4084-9335-C55E23102E6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75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0B70CD-F337-4755-A518-16C2A1EF5EF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76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6263"/>
            <a:ext cx="7772400" cy="1582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557338"/>
            <a:ext cx="7775575" cy="647700"/>
          </a:xfrm>
        </p:spPr>
        <p:txBody>
          <a:bodyPr/>
          <a:lstStyle>
            <a:lvl1pPr marL="0" indent="0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4941888"/>
            <a:ext cx="3887787" cy="33337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5E0E4F60-1194-4502-8C55-5E8D5EA46286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4213" y="4652963"/>
            <a:ext cx="3887787" cy="260350"/>
          </a:xfrm>
        </p:spPr>
        <p:txBody>
          <a:bodyPr/>
          <a:lstStyle>
            <a:lvl1pPr>
              <a:defRPr>
                <a:solidFill>
                  <a:srgbClr val="4B4643"/>
                </a:solidFill>
              </a:defRPr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66437-BEC7-4D5B-A0AF-55CB44E1E361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06683-E767-420A-8C71-772E84C100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6688" y="765175"/>
            <a:ext cx="1943100" cy="502602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765175"/>
            <a:ext cx="5678488" cy="50260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30FE8-E672-48F1-85DA-23F9732A2F5D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91B7D-E5C1-437F-A4C8-6DAD0C44A96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4213" y="5084763"/>
            <a:ext cx="3811587" cy="1008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5084763"/>
            <a:ext cx="3811588" cy="1008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99A9-AB46-4967-8D69-CFCFE30F98A0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5935C-8145-43CD-9251-2E6A267721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6688" y="4724400"/>
            <a:ext cx="1943100" cy="13684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4213" y="4724400"/>
            <a:ext cx="5680075" cy="13684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1587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3811588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93E6C-637F-495A-9E35-421CC30214BA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B9684-C624-429E-BC8A-A72C1B0CCE0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6688" y="1628775"/>
            <a:ext cx="1943100" cy="10795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4213" y="1628775"/>
            <a:ext cx="5680075" cy="10795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196975"/>
            <a:ext cx="3810000" cy="4594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0000" cy="4594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F99BA-3985-4608-980B-2EE943357E91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B706-1A9D-4194-8592-8EC4438F022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0A373-F5FB-4C2A-A2AA-5DDA82686C4D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CB7E4-5C02-4CB3-BD91-AAC9F5115F3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296BA-93A7-4F87-A857-50714E6275A7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0EA3-3C6F-4945-87FF-9AED07E532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79B97-B1DA-4D89-8E82-62AF791AF295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62977-C28F-43B0-A5B4-7B890E1F5D9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25664-84F0-4A39-8A7A-BBAE12B1BAAE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8F50-1CA5-4AFD-A7F7-B362790D0DD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BC0CE-5D24-4C67-80EC-5C9A30B77EFA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0A732-C0E7-4C8C-9AAB-845A6F8B610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5175"/>
            <a:ext cx="77739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  <a:br>
              <a:rPr lang="nl-NL"/>
            </a:b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96975"/>
            <a:ext cx="77724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0"/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188913"/>
            <a:ext cx="43926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B4643"/>
                </a:solidFill>
              </a:defRPr>
            </a:lvl1pPr>
          </a:lstStyle>
          <a:p>
            <a:pPr>
              <a:defRPr/>
            </a:pPr>
            <a:fld id="{1A13D082-E028-40F4-9825-1AF530050A02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3" y="6308725"/>
            <a:ext cx="698341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77719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08725"/>
            <a:ext cx="1152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77719"/>
                </a:solidFill>
                <a:latin typeface="+mj-lt"/>
              </a:defRPr>
            </a:lvl1pPr>
          </a:lstStyle>
          <a:p>
            <a:pPr>
              <a:defRPr/>
            </a:pPr>
            <a:fld id="{EEF9566E-C429-457D-B1AA-3B19F47D633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B464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B4643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B4643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B4643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B4643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643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643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643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6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724400"/>
            <a:ext cx="7775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5084763"/>
            <a:ext cx="77755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F77719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F77719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F77719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F7771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628775"/>
            <a:ext cx="77755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55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te wijzigen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982DC5A-D750-A449-AC1E-9B297B2704C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26F6EB7-7E65-FB40-8CC0-8FB0D8FA8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2702" y="-715659"/>
            <a:ext cx="12889432" cy="4144659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34095"/>
            <a:ext cx="8049253" cy="1582737"/>
          </a:xfrm>
        </p:spPr>
        <p:txBody>
          <a:bodyPr/>
          <a:lstStyle/>
          <a:p>
            <a:r>
              <a:rPr lang="nl-N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itchFamily="82" charset="77"/>
                <a:cs typeface="Verdana"/>
              </a:rPr>
              <a:t>Bloxels: </a:t>
            </a:r>
            <a:br>
              <a:rPr lang="nl-N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itchFamily="82" charset="77"/>
                <a:cs typeface="Verdana"/>
              </a:rPr>
            </a:br>
            <a:r>
              <a:rPr lang="nl-N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itchFamily="82" charset="77"/>
                <a:cs typeface="Verdana"/>
              </a:rPr>
              <a:t>Maak je eigen game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20AA7A-D8B1-6747-B818-D9E677227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263" y="2373378"/>
            <a:ext cx="2018217" cy="72402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42045B1-C3CD-9441-869B-64D21DAD8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517455"/>
            <a:ext cx="3459088" cy="3459088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69A94E8B-EFB3-1749-AFCC-E4512C0A34DA}"/>
              </a:ext>
            </a:extLst>
          </p:cNvPr>
          <p:cNvSpPr/>
          <p:nvPr/>
        </p:nvSpPr>
        <p:spPr bwMode="auto">
          <a:xfrm>
            <a:off x="35496" y="4049525"/>
            <a:ext cx="1512168" cy="132369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D339772-B79E-D84F-BCA5-90466BD188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26013"/>
            <a:ext cx="8892480" cy="57816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0F40D86-50FF-FF47-8A35-EE038A78973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35C-8145-43CD-9251-2E6A2677215A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B473A6-C986-1345-B634-D91D0E73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899" y="-819472"/>
            <a:ext cx="12889432" cy="4144659"/>
          </a:xfrm>
          <a:prstGeom prst="rect">
            <a:avLst/>
          </a:prstGeom>
        </p:spPr>
      </p:pic>
      <p:pic>
        <p:nvPicPr>
          <p:cNvPr id="17" name="Tijdelijke aanduiding voor inhoud 16">
            <a:extLst>
              <a:ext uri="{FF2B5EF4-FFF2-40B4-BE49-F238E27FC236}">
                <a16:creationId xmlns:a16="http://schemas.microsoft.com/office/drawing/2014/main" id="{25118E3A-AA22-1849-8CF1-CE4B80697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3" y="1909864"/>
            <a:ext cx="4232511" cy="3171649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B6CABA6-337A-CA44-823E-B24A87C9A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8" y="3650904"/>
            <a:ext cx="3330922" cy="359452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87D4C3F-E0CA-8B47-98A3-AB0C2EFF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C19227BF-8E2B-D748-9FE3-DBC112179789}"/>
              </a:ext>
            </a:extLst>
          </p:cNvPr>
          <p:cNvSpPr txBox="1">
            <a:spLocks/>
          </p:cNvSpPr>
          <p:nvPr/>
        </p:nvSpPr>
        <p:spPr bwMode="auto">
          <a:xfrm>
            <a:off x="606368" y="434181"/>
            <a:ext cx="789437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9pPr>
          </a:lstStyle>
          <a:p>
            <a:r>
              <a:rPr lang="nl-NL" sz="4800" kern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App Bloxels</a:t>
            </a:r>
            <a:endParaRPr lang="nl-NL" sz="4800" kern="0" dirty="0">
              <a:solidFill>
                <a:schemeClr val="bg1"/>
              </a:solidFill>
              <a:latin typeface="Bauhaus 93" pitchFamily="82" charset="77"/>
              <a:ea typeface="Verdana"/>
              <a:cs typeface="Verdana"/>
            </a:endParaRPr>
          </a:p>
        </p:txBody>
      </p:sp>
      <p:sp>
        <p:nvSpPr>
          <p:cNvPr id="18" name="Pijl omhoog 17">
            <a:extLst>
              <a:ext uri="{FF2B5EF4-FFF2-40B4-BE49-F238E27FC236}">
                <a16:creationId xmlns:a16="http://schemas.microsoft.com/office/drawing/2014/main" id="{8392FE9A-F0C3-9348-8D25-5D7E574B93C4}"/>
              </a:ext>
            </a:extLst>
          </p:cNvPr>
          <p:cNvSpPr/>
          <p:nvPr/>
        </p:nvSpPr>
        <p:spPr bwMode="auto">
          <a:xfrm rot="8773752">
            <a:off x="3246251" y="3246509"/>
            <a:ext cx="1054176" cy="1709306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E6119D2-3B02-2A41-8F49-031EA67A5F54}"/>
              </a:ext>
            </a:extLst>
          </p:cNvPr>
          <p:cNvSpPr txBox="1"/>
          <p:nvPr/>
        </p:nvSpPr>
        <p:spPr>
          <a:xfrm>
            <a:off x="4795675" y="1909864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TheMix C5 Plain" panose="020B0502050302020203" pitchFamily="34" charset="77"/>
              </a:rPr>
              <a:t>​</a:t>
            </a:r>
            <a:r>
              <a:rPr lang="nl-NL" sz="1600" dirty="0">
                <a:latin typeface="TheMix C5 Plain" panose="020B0502050302020203" pitchFamily="34" charset="77"/>
              </a:rPr>
              <a:t>Is de eerste opzet van jullie game klaar?</a:t>
            </a:r>
            <a:r>
              <a:rPr lang="en-US" sz="1600" dirty="0">
                <a:latin typeface="TheMix C5 Plain" panose="020B0502050302020203" pitchFamily="34" charset="77"/>
              </a:rPr>
              <a:t>​</a:t>
            </a:r>
          </a:p>
          <a:p>
            <a:r>
              <a:rPr lang="nl-NL" sz="1600" dirty="0">
                <a:latin typeface="TheMix C5 Plain" panose="020B0502050302020203" pitchFamily="34" charset="77"/>
              </a:rPr>
              <a:t>Test het uit en verander waar nodig.</a:t>
            </a:r>
            <a:r>
              <a:rPr lang="en-US" sz="1600" dirty="0">
                <a:latin typeface="TheMix C5 Plain" panose="020B0502050302020203" pitchFamily="34" charset="77"/>
              </a:rPr>
              <a:t>​</a:t>
            </a:r>
          </a:p>
          <a:p>
            <a:r>
              <a:rPr lang="nl-NL" sz="1600" dirty="0">
                <a:latin typeface="TheMix C5 Plain" panose="020B0502050302020203" pitchFamily="34" charset="77"/>
              </a:rPr>
              <a:t>​</a:t>
            </a:r>
          </a:p>
          <a:p>
            <a:r>
              <a:rPr lang="nl-NL" sz="1600" dirty="0">
                <a:latin typeface="TheMix C5 Plain" panose="020B0502050302020203" pitchFamily="34" charset="77"/>
              </a:rPr>
              <a:t>​</a:t>
            </a:r>
          </a:p>
          <a:p>
            <a:r>
              <a:rPr lang="nl-NL" sz="1600" dirty="0">
                <a:latin typeface="TheMix C5 Plain" panose="020B0502050302020203" pitchFamily="34" charset="77"/>
              </a:rPr>
              <a:t>Extra: Klik op Art en maak de blokken in jullie game nog mooier.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611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0F40D86-50FF-FF47-8A35-EE038A78973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76756"/>
            <a:ext cx="4858345" cy="502818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​</a:t>
            </a:r>
          </a:p>
          <a:p>
            <a:pPr marL="0" indent="0">
              <a:buNone/>
            </a:pPr>
            <a:r>
              <a:rPr lang="nl-NL" dirty="0"/>
              <a:t>Les 3 en 4: Game bouwen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nl-NL" dirty="0"/>
              <a:t>​</a:t>
            </a:r>
          </a:p>
          <a:p>
            <a:pPr marL="0" indent="0">
              <a:buNone/>
            </a:pPr>
            <a:r>
              <a:rPr lang="nl-NL" dirty="0">
                <a:solidFill>
                  <a:srgbClr val="00B0F0"/>
                </a:solidFill>
              </a:rPr>
              <a:t>Luisteren: 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nl-NL" dirty="0"/>
              <a:t>Uitleg </a:t>
            </a:r>
            <a:r>
              <a:rPr lang="nl-NL" dirty="0" err="1"/>
              <a:t>Bloxels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nl-NL" dirty="0"/>
              <a:t> 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nl-NL" dirty="0">
                <a:solidFill>
                  <a:srgbClr val="FFC000"/>
                </a:solidFill>
              </a:rPr>
              <a:t>Doen:​</a:t>
            </a:r>
          </a:p>
          <a:p>
            <a:pPr marL="0" indent="0">
              <a:buNone/>
            </a:pPr>
            <a:r>
              <a:rPr lang="nl-NL" dirty="0"/>
              <a:t>Game bouwen in </a:t>
            </a:r>
            <a:r>
              <a:rPr lang="nl-NL" dirty="0" err="1"/>
              <a:t>Bloxels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nl-NL" dirty="0"/>
              <a:t>Game testen en bijwerken </a:t>
            </a:r>
            <a:endParaRPr lang="en-US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>
              <a:cs typeface="Arial"/>
            </a:endParaRPr>
          </a:p>
          <a:p>
            <a:pPr marL="0" indent="0">
              <a:buNone/>
            </a:pPr>
            <a:endParaRPr lang="nl-NL" dirty="0">
              <a:cs typeface="Arial"/>
            </a:endParaRPr>
          </a:p>
          <a:p>
            <a:pPr>
              <a:buFontTx/>
              <a:buChar char="-"/>
            </a:pPr>
            <a:endParaRPr lang="nl-NL" dirty="0">
              <a:cs typeface="Arial"/>
            </a:endParaRPr>
          </a:p>
          <a:p>
            <a:pPr>
              <a:buFontTx/>
              <a:buChar char="-"/>
            </a:pPr>
            <a:endParaRPr lang="nl-NL" dirty="0">
              <a:cs typeface="Arial"/>
            </a:endParaRPr>
          </a:p>
          <a:p>
            <a:pPr marL="0" indent="0">
              <a:buNone/>
            </a:pPr>
            <a:r>
              <a:rPr lang="nl-NL" dirty="0"/>
              <a:t>   </a:t>
            </a:r>
            <a:endParaRPr lang="nl-NL" dirty="0">
              <a:cs typeface="Aria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35C-8145-43CD-9251-2E6A2677215A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B473A6-C986-1345-B634-D91D0E73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899" y="-819472"/>
            <a:ext cx="12889432" cy="41446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179" y="476672"/>
            <a:ext cx="7894372" cy="1008063"/>
          </a:xfrm>
        </p:spPr>
        <p:txBody>
          <a:bodyPr/>
          <a:lstStyle/>
          <a:p>
            <a:r>
              <a:rPr lang="nl-NL" sz="40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Wat gaan we doen?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B6CABA6-337A-CA44-823E-B24A87C9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8" y="3650904"/>
            <a:ext cx="3330922" cy="359452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C53401E-E374-154D-BB1D-A66ECFDF74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85" y="-712133"/>
            <a:ext cx="4829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1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0F40D86-50FF-FF47-8A35-EE038A78973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35C-8145-43CD-9251-2E6A2677215A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B473A6-C986-1345-B634-D91D0E73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899" y="-819472"/>
            <a:ext cx="12889432" cy="41446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368" y="437888"/>
            <a:ext cx="7894372" cy="1008063"/>
          </a:xfrm>
        </p:spPr>
        <p:txBody>
          <a:bodyPr/>
          <a:lstStyle/>
          <a:p>
            <a:r>
              <a:rPr lang="nl-NL" sz="40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Uitleg </a:t>
            </a:r>
            <a:r>
              <a:rPr lang="nl-NL" sz="4000" dirty="0" err="1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Bloxels</a:t>
            </a:r>
            <a:endParaRPr lang="nl-NL" sz="4000" dirty="0">
              <a:solidFill>
                <a:schemeClr val="bg1"/>
              </a:solidFill>
              <a:latin typeface="Bauhaus 93" pitchFamily="82" charset="77"/>
              <a:ea typeface="Verdana"/>
              <a:cs typeface="Verdana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B6CABA6-337A-CA44-823E-B24A87C9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8" y="3650904"/>
            <a:ext cx="3330922" cy="359452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0F780F7-F4D7-9B45-8B60-8D5B6495BF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277649" cy="29962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3F9304-6EAE-494E-A237-523097F6E9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6" y="3150385"/>
            <a:ext cx="277648" cy="29962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F88B0A5-FE2F-584D-BF6B-B1D03E24F2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6" y="4114890"/>
            <a:ext cx="277648" cy="29962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43176C0-1169-6D47-B7B7-CD510466E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197931"/>
            <a:ext cx="277648" cy="29962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7A8AAC3-5FC2-8D4E-ACC7-946EF210FD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85" y="-692696"/>
            <a:ext cx="4829415" cy="6858000"/>
          </a:xfrm>
          <a:prstGeom prst="rect">
            <a:avLst/>
          </a:prstGeom>
        </p:spPr>
      </p:pic>
      <p:pic>
        <p:nvPicPr>
          <p:cNvPr id="16" name="Tijdelijke aanduiding voor inhoud 15">
            <a:extLst>
              <a:ext uri="{FF2B5EF4-FFF2-40B4-BE49-F238E27FC236}">
                <a16:creationId xmlns:a16="http://schemas.microsoft.com/office/drawing/2014/main" id="{2DAD0DD7-3445-BA47-B59A-C7B83ABE9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6" y="1896797"/>
            <a:ext cx="5195630" cy="3908468"/>
          </a:xfrm>
        </p:spPr>
      </p:pic>
    </p:spTree>
    <p:extLst>
      <p:ext uri="{BB962C8B-B14F-4D97-AF65-F5344CB8AC3E}">
        <p14:creationId xmlns:p14="http://schemas.microsoft.com/office/powerpoint/2010/main" val="74689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0F40D86-50FF-FF47-8A35-EE038A78973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35C-8145-43CD-9251-2E6A2677215A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B473A6-C986-1345-B634-D91D0E73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899" y="-819472"/>
            <a:ext cx="12889432" cy="41446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B6CABA6-337A-CA44-823E-B24A87C9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8" y="3650904"/>
            <a:ext cx="3330922" cy="3594520"/>
          </a:xfrm>
          <a:prstGeom prst="rect">
            <a:avLst/>
          </a:prstGeom>
        </p:spPr>
      </p:pic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1B525915-27B9-9D45-8752-5D5229C2E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08521"/>
            <a:ext cx="5587205" cy="4184304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39F1FD6A-094D-4D4F-8D61-234168C4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E8262E6-801D-1142-9CD1-D90243980180}"/>
              </a:ext>
            </a:extLst>
          </p:cNvPr>
          <p:cNvSpPr txBox="1">
            <a:spLocks/>
          </p:cNvSpPr>
          <p:nvPr/>
        </p:nvSpPr>
        <p:spPr bwMode="auto">
          <a:xfrm>
            <a:off x="606368" y="437888"/>
            <a:ext cx="789437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9pPr>
          </a:lstStyle>
          <a:p>
            <a:r>
              <a:rPr lang="nl-NL" sz="4000" kern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Uitleg Bloxels</a:t>
            </a:r>
            <a:endParaRPr lang="nl-NL" sz="4000" kern="0" dirty="0">
              <a:solidFill>
                <a:schemeClr val="bg1"/>
              </a:solidFill>
              <a:latin typeface="Bauhaus 93" pitchFamily="82" charset="77"/>
              <a:ea typeface="Verdana"/>
              <a:cs typeface="Verdana"/>
            </a:endParaRPr>
          </a:p>
        </p:txBody>
      </p:sp>
      <p:sp>
        <p:nvSpPr>
          <p:cNvPr id="13" name="Pijl omhoog 12">
            <a:extLst>
              <a:ext uri="{FF2B5EF4-FFF2-40B4-BE49-F238E27FC236}">
                <a16:creationId xmlns:a16="http://schemas.microsoft.com/office/drawing/2014/main" id="{5CF5E37B-A3CB-8840-A7AF-95680DD2C859}"/>
              </a:ext>
            </a:extLst>
          </p:cNvPr>
          <p:cNvSpPr/>
          <p:nvPr/>
        </p:nvSpPr>
        <p:spPr bwMode="auto">
          <a:xfrm>
            <a:off x="755576" y="3723383"/>
            <a:ext cx="1392177" cy="2441921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884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0F40D86-50FF-FF47-8A35-EE038A78973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35C-8145-43CD-9251-2E6A2677215A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B473A6-C986-1345-B634-D91D0E73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899" y="-819472"/>
            <a:ext cx="12889432" cy="41446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B6CABA6-337A-CA44-823E-B24A87C9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8" y="3650904"/>
            <a:ext cx="3330922" cy="359452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39F1FD6A-094D-4D4F-8D61-234168C4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E8262E6-801D-1142-9CD1-D90243980180}"/>
              </a:ext>
            </a:extLst>
          </p:cNvPr>
          <p:cNvSpPr txBox="1">
            <a:spLocks/>
          </p:cNvSpPr>
          <p:nvPr/>
        </p:nvSpPr>
        <p:spPr bwMode="auto">
          <a:xfrm>
            <a:off x="606368" y="437888"/>
            <a:ext cx="789437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9pPr>
          </a:lstStyle>
          <a:p>
            <a:r>
              <a:rPr lang="nl-NL" sz="4000" kern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Uitleg Bloxels</a:t>
            </a:r>
            <a:endParaRPr lang="nl-NL" sz="4000" kern="0" dirty="0">
              <a:solidFill>
                <a:schemeClr val="bg1"/>
              </a:solidFill>
              <a:latin typeface="Bauhaus 93" pitchFamily="82" charset="77"/>
              <a:ea typeface="Verdana"/>
              <a:cs typeface="Verdana"/>
            </a:endParaRPr>
          </a:p>
        </p:txBody>
      </p:sp>
      <p:sp>
        <p:nvSpPr>
          <p:cNvPr id="13" name="Pijl omhoog 12">
            <a:extLst>
              <a:ext uri="{FF2B5EF4-FFF2-40B4-BE49-F238E27FC236}">
                <a16:creationId xmlns:a16="http://schemas.microsoft.com/office/drawing/2014/main" id="{5CF5E37B-A3CB-8840-A7AF-95680DD2C859}"/>
              </a:ext>
            </a:extLst>
          </p:cNvPr>
          <p:cNvSpPr/>
          <p:nvPr/>
        </p:nvSpPr>
        <p:spPr bwMode="auto">
          <a:xfrm>
            <a:off x="755576" y="3723383"/>
            <a:ext cx="1392177" cy="2441921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996F8C6D-0FD4-0A48-9FEC-39A66AE13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53823"/>
            <a:ext cx="5328592" cy="4003443"/>
          </a:xfrm>
        </p:spPr>
      </p:pic>
      <p:sp>
        <p:nvSpPr>
          <p:cNvPr id="14" name="Pijl omhoog 13">
            <a:extLst>
              <a:ext uri="{FF2B5EF4-FFF2-40B4-BE49-F238E27FC236}">
                <a16:creationId xmlns:a16="http://schemas.microsoft.com/office/drawing/2014/main" id="{E0A7228D-5F16-6246-90B3-925F52A94EC3}"/>
              </a:ext>
            </a:extLst>
          </p:cNvPr>
          <p:cNvSpPr/>
          <p:nvPr/>
        </p:nvSpPr>
        <p:spPr bwMode="auto">
          <a:xfrm>
            <a:off x="1763688" y="4953805"/>
            <a:ext cx="1128103" cy="1773237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1704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0F40D86-50FF-FF47-8A35-EE038A78973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35C-8145-43CD-9251-2E6A2677215A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B473A6-C986-1345-B634-D91D0E73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899" y="-819472"/>
            <a:ext cx="12889432" cy="41446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B6CABA6-337A-CA44-823E-B24A87C9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8" y="3650904"/>
            <a:ext cx="3330922" cy="359452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39F1FD6A-094D-4D4F-8D61-234168C4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E8262E6-801D-1142-9CD1-D90243980180}"/>
              </a:ext>
            </a:extLst>
          </p:cNvPr>
          <p:cNvSpPr txBox="1">
            <a:spLocks/>
          </p:cNvSpPr>
          <p:nvPr/>
        </p:nvSpPr>
        <p:spPr bwMode="auto">
          <a:xfrm>
            <a:off x="606368" y="437888"/>
            <a:ext cx="789437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9pPr>
          </a:lstStyle>
          <a:p>
            <a:r>
              <a:rPr lang="nl-NL" sz="4000" kern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Uitleg Bloxels</a:t>
            </a:r>
            <a:endParaRPr lang="nl-NL" sz="4000" kern="0" dirty="0">
              <a:solidFill>
                <a:schemeClr val="bg1"/>
              </a:solidFill>
              <a:latin typeface="Bauhaus 93" pitchFamily="82" charset="77"/>
              <a:ea typeface="Verdana"/>
              <a:cs typeface="Verdana"/>
            </a:endParaRPr>
          </a:p>
        </p:txBody>
      </p:sp>
      <p:sp>
        <p:nvSpPr>
          <p:cNvPr id="13" name="Pijl omhoog 12">
            <a:extLst>
              <a:ext uri="{FF2B5EF4-FFF2-40B4-BE49-F238E27FC236}">
                <a16:creationId xmlns:a16="http://schemas.microsoft.com/office/drawing/2014/main" id="{5CF5E37B-A3CB-8840-A7AF-95680DD2C859}"/>
              </a:ext>
            </a:extLst>
          </p:cNvPr>
          <p:cNvSpPr/>
          <p:nvPr/>
        </p:nvSpPr>
        <p:spPr bwMode="auto">
          <a:xfrm>
            <a:off x="755576" y="3723383"/>
            <a:ext cx="1392177" cy="2441921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3DCC70C9-144C-7344-88BB-2F9CD877B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99" y="1988840"/>
            <a:ext cx="4943785" cy="4594225"/>
          </a:xfrm>
        </p:spPr>
      </p:pic>
    </p:spTree>
    <p:extLst>
      <p:ext uri="{BB962C8B-B14F-4D97-AF65-F5344CB8AC3E}">
        <p14:creationId xmlns:p14="http://schemas.microsoft.com/office/powerpoint/2010/main" val="256252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0F40D86-50FF-FF47-8A35-EE038A78973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35C-8145-43CD-9251-2E6A2677215A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B473A6-C986-1345-B634-D91D0E73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899" y="-819472"/>
            <a:ext cx="12889432" cy="41446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B6CABA6-337A-CA44-823E-B24A87C9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8" y="3650904"/>
            <a:ext cx="3330922" cy="359452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39F1FD6A-094D-4D4F-8D61-234168C4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E8262E6-801D-1142-9CD1-D90243980180}"/>
              </a:ext>
            </a:extLst>
          </p:cNvPr>
          <p:cNvSpPr txBox="1">
            <a:spLocks/>
          </p:cNvSpPr>
          <p:nvPr/>
        </p:nvSpPr>
        <p:spPr bwMode="auto">
          <a:xfrm>
            <a:off x="606368" y="437888"/>
            <a:ext cx="789437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9pPr>
          </a:lstStyle>
          <a:p>
            <a:r>
              <a:rPr lang="nl-NL" sz="4000" kern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Uitleg Bloxels</a:t>
            </a:r>
            <a:endParaRPr lang="nl-NL" sz="4000" kern="0" dirty="0">
              <a:solidFill>
                <a:schemeClr val="bg1"/>
              </a:solidFill>
              <a:latin typeface="Bauhaus 93" pitchFamily="82" charset="77"/>
              <a:ea typeface="Verdana"/>
              <a:cs typeface="Verdana"/>
            </a:endParaRPr>
          </a:p>
        </p:txBody>
      </p:sp>
      <p:sp>
        <p:nvSpPr>
          <p:cNvPr id="13" name="Pijl omhoog 12">
            <a:extLst>
              <a:ext uri="{FF2B5EF4-FFF2-40B4-BE49-F238E27FC236}">
                <a16:creationId xmlns:a16="http://schemas.microsoft.com/office/drawing/2014/main" id="{5CF5E37B-A3CB-8840-A7AF-95680DD2C859}"/>
              </a:ext>
            </a:extLst>
          </p:cNvPr>
          <p:cNvSpPr/>
          <p:nvPr/>
        </p:nvSpPr>
        <p:spPr bwMode="auto">
          <a:xfrm>
            <a:off x="755576" y="3723383"/>
            <a:ext cx="1392177" cy="2441921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6156B980-0250-5E4D-B007-B74C97081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53114"/>
            <a:ext cx="5040560" cy="3799807"/>
          </a:xfrm>
        </p:spPr>
      </p:pic>
      <p:sp>
        <p:nvSpPr>
          <p:cNvPr id="14" name="Pijl omhoog 13">
            <a:extLst>
              <a:ext uri="{FF2B5EF4-FFF2-40B4-BE49-F238E27FC236}">
                <a16:creationId xmlns:a16="http://schemas.microsoft.com/office/drawing/2014/main" id="{C1312015-12F7-DC42-BC40-461DC2C0D182}"/>
              </a:ext>
            </a:extLst>
          </p:cNvPr>
          <p:cNvSpPr/>
          <p:nvPr/>
        </p:nvSpPr>
        <p:spPr bwMode="auto">
          <a:xfrm rot="12840647">
            <a:off x="3819978" y="3430698"/>
            <a:ext cx="1224136" cy="216024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8561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0F40D86-50FF-FF47-8A35-EE038A78973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35C-8145-43CD-9251-2E6A2677215A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B473A6-C986-1345-B634-D91D0E73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899" y="-819472"/>
            <a:ext cx="12889432" cy="41446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B6CABA6-337A-CA44-823E-B24A87C9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8" y="3650904"/>
            <a:ext cx="3330922" cy="359452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39F1FD6A-094D-4D4F-8D61-234168C4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E8262E6-801D-1142-9CD1-D90243980180}"/>
              </a:ext>
            </a:extLst>
          </p:cNvPr>
          <p:cNvSpPr txBox="1">
            <a:spLocks/>
          </p:cNvSpPr>
          <p:nvPr/>
        </p:nvSpPr>
        <p:spPr bwMode="auto">
          <a:xfrm>
            <a:off x="606368" y="437888"/>
            <a:ext cx="789437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9pPr>
          </a:lstStyle>
          <a:p>
            <a:r>
              <a:rPr lang="nl-NL" sz="4000" kern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Uitleg Bloxels</a:t>
            </a:r>
            <a:endParaRPr lang="nl-NL" sz="4000" kern="0" dirty="0">
              <a:solidFill>
                <a:schemeClr val="bg1"/>
              </a:solidFill>
              <a:latin typeface="Bauhaus 93" pitchFamily="82" charset="77"/>
              <a:ea typeface="Verdana"/>
              <a:cs typeface="Verdana"/>
            </a:endParaRPr>
          </a:p>
        </p:txBody>
      </p:sp>
      <p:sp>
        <p:nvSpPr>
          <p:cNvPr id="13" name="Pijl omhoog 12">
            <a:extLst>
              <a:ext uri="{FF2B5EF4-FFF2-40B4-BE49-F238E27FC236}">
                <a16:creationId xmlns:a16="http://schemas.microsoft.com/office/drawing/2014/main" id="{5CF5E37B-A3CB-8840-A7AF-95680DD2C859}"/>
              </a:ext>
            </a:extLst>
          </p:cNvPr>
          <p:cNvSpPr/>
          <p:nvPr/>
        </p:nvSpPr>
        <p:spPr bwMode="auto">
          <a:xfrm>
            <a:off x="755576" y="3723383"/>
            <a:ext cx="1392177" cy="2441921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Pijl omhoog 13">
            <a:extLst>
              <a:ext uri="{FF2B5EF4-FFF2-40B4-BE49-F238E27FC236}">
                <a16:creationId xmlns:a16="http://schemas.microsoft.com/office/drawing/2014/main" id="{C1312015-12F7-DC42-BC40-461DC2C0D182}"/>
              </a:ext>
            </a:extLst>
          </p:cNvPr>
          <p:cNvSpPr/>
          <p:nvPr/>
        </p:nvSpPr>
        <p:spPr bwMode="auto">
          <a:xfrm rot="12840647">
            <a:off x="3819978" y="3430698"/>
            <a:ext cx="1224136" cy="216024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94572AD1-32B6-A641-884F-C1A012D4D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66050"/>
            <a:ext cx="5256584" cy="3920164"/>
          </a:xfrm>
        </p:spPr>
      </p:pic>
    </p:spTree>
    <p:extLst>
      <p:ext uri="{BB962C8B-B14F-4D97-AF65-F5344CB8AC3E}">
        <p14:creationId xmlns:p14="http://schemas.microsoft.com/office/powerpoint/2010/main" val="45014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0F40D86-50FF-FF47-8A35-EE038A78973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35C-8145-43CD-9251-2E6A2677215A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B473A6-C986-1345-B634-D91D0E73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899" y="-819472"/>
            <a:ext cx="12889432" cy="41446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368" y="434181"/>
            <a:ext cx="7894372" cy="1008063"/>
          </a:xfrm>
        </p:spPr>
        <p:txBody>
          <a:bodyPr/>
          <a:lstStyle/>
          <a:p>
            <a:r>
              <a:rPr lang="nl-NL" sz="48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App </a:t>
            </a:r>
            <a:r>
              <a:rPr lang="nl-NL" sz="4800" dirty="0" err="1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Bloxels</a:t>
            </a:r>
            <a:endParaRPr lang="nl-NL" sz="4800" dirty="0">
              <a:solidFill>
                <a:schemeClr val="bg1"/>
              </a:solidFill>
              <a:latin typeface="Bauhaus 93" pitchFamily="82" charset="77"/>
              <a:ea typeface="Verdana"/>
              <a:cs typeface="Verdana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B6CABA6-337A-CA44-823E-B24A87C9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8" y="3650904"/>
            <a:ext cx="3330922" cy="3594520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C26CBB8-2662-C14B-B13E-823BC2E80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940729"/>
            <a:ext cx="5050836" cy="3792527"/>
          </a:xfrm>
        </p:spPr>
      </p:pic>
      <p:pic>
        <p:nvPicPr>
          <p:cNvPr id="17" name="Tijdelijke aanduiding voor inhoud 3">
            <a:extLst>
              <a:ext uri="{FF2B5EF4-FFF2-40B4-BE49-F238E27FC236}">
                <a16:creationId xmlns:a16="http://schemas.microsoft.com/office/drawing/2014/main" id="{D84A8335-A6A3-864C-9EE4-6354828DCD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3616" y="692696"/>
            <a:ext cx="6879840" cy="97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ijl omhoog 9">
            <a:extLst>
              <a:ext uri="{FF2B5EF4-FFF2-40B4-BE49-F238E27FC236}">
                <a16:creationId xmlns:a16="http://schemas.microsoft.com/office/drawing/2014/main" id="{E00968F5-E76D-EE47-A784-261C75DD900B}"/>
              </a:ext>
            </a:extLst>
          </p:cNvPr>
          <p:cNvSpPr/>
          <p:nvPr/>
        </p:nvSpPr>
        <p:spPr bwMode="auto">
          <a:xfrm rot="13913827">
            <a:off x="909149" y="3701148"/>
            <a:ext cx="1224136" cy="1887208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0826167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_presentatie_2007">
  <a:themeElements>
    <a:clrScheme name="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e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Bloxels les 1" id="{CE838C53-ECA3-4A44-900B-72659453437A}" vid="{22B2E31D-13B1-1245-8BDD-8B4D090FFB83}"/>
    </a:ext>
  </a:extLst>
</a:theme>
</file>

<file path=ppt/theme/theme2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Bloxels les 1" id="{CE838C53-ECA3-4A44-900B-72659453437A}" vid="{B67819FA-BCFB-694F-9876-247573F3DEE8}"/>
    </a:ext>
  </a:extLst>
</a:theme>
</file>

<file path=ppt/theme/theme3.xml><?xml version="1.0" encoding="utf-8"?>
<a:theme xmlns:a="http://schemas.openxmlformats.org/drawingml/2006/main" name="1_Aangepast ontwerp">
  <a:themeElements>
    <a:clrScheme name="1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angepast ontwer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Bloxels les 1" id="{CE838C53-ECA3-4A44-900B-72659453437A}" vid="{344AADEE-B83B-3149-8493-CE84F41B8878}"/>
    </a:ext>
  </a:ext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32236eb-986a-47ed-9878-28b1c611f396">YTQ4T34KZPXD-1613645282-244292</_dlc_DocId>
    <_dlc_DocIdUrl xmlns="632236eb-986a-47ed-9878-28b1c611f396">
      <Url>https://administratorbibliotheekken.sharepoint.com/_layouts/15/DocIdRedir.aspx?ID=YTQ4T34KZPXD-1613645282-244292</Url>
      <Description>YTQ4T34KZPXD-1613645282-244292</Description>
    </_dlc_DocIdUrl>
    <SharedWithUsers xmlns="632236eb-986a-47ed-9878-28b1c611f396">
      <UserInfo>
        <DisplayName>Hanneke Idema</DisplayName>
        <AccountId>102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4A057A908A7B4CACD5BC241E7197C4" ma:contentTypeVersion="675" ma:contentTypeDescription="Een nieuw document maken." ma:contentTypeScope="" ma:versionID="5d941b34e0b3f9db01cf6f6b93f8b089">
  <xsd:schema xmlns:xsd="http://www.w3.org/2001/XMLSchema" xmlns:xs="http://www.w3.org/2001/XMLSchema" xmlns:p="http://schemas.microsoft.com/office/2006/metadata/properties" xmlns:ns2="632236eb-986a-47ed-9878-28b1c611f396" xmlns:ns3="1a877287-8b36-4358-a610-c470f0d7c46c" targetNamespace="http://schemas.microsoft.com/office/2006/metadata/properties" ma:root="true" ma:fieldsID="4c432f56bfa1e97a2357f87ad1ee68b3" ns2:_="" ns3:_="">
    <xsd:import namespace="632236eb-986a-47ed-9878-28b1c611f396"/>
    <xsd:import namespace="1a877287-8b36-4358-a610-c470f0d7c46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236eb-986a-47ed-9878-28b1c611f39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77287-8b36-4358-a610-c470f0d7c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E18DBEC-DF6F-404A-8280-CDB0D31206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04B77B-4B46-44F2-9829-0723A7FD6CBA}">
  <ds:schemaRefs>
    <ds:schemaRef ds:uri="1a877287-8b36-4358-a610-c470f0d7c46c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632236eb-986a-47ed-9878-28b1c611f396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4BF50FC-AEC3-437B-B179-DCCEE7948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2236eb-986a-47ed-9878-28b1c611f396"/>
    <ds:schemaRef ds:uri="1a877287-8b36-4358-a610-c470f0d7c4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7714228-F4B0-49D7-8DD2-15F946B1F58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Sjabloon_presentatie_2007</Template>
  <TotalTime>14</TotalTime>
  <Words>105</Words>
  <Application>Microsoft Office PowerPoint</Application>
  <PresentationFormat>Diavoorstelling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Bauhaus 93</vt:lpstr>
      <vt:lpstr>TheMix C5 Plain</vt:lpstr>
      <vt:lpstr>Sjabloon_presentatie_2007</vt:lpstr>
      <vt:lpstr>Aangepast ontwerp</vt:lpstr>
      <vt:lpstr>1_Aangepast ontwerp</vt:lpstr>
      <vt:lpstr>Bloxels:  Maak je eigen game</vt:lpstr>
      <vt:lpstr>Wat gaan we doen?</vt:lpstr>
      <vt:lpstr>Uitleg Bloxels</vt:lpstr>
      <vt:lpstr>PowerPoint-presentatie</vt:lpstr>
      <vt:lpstr>PowerPoint-presentatie</vt:lpstr>
      <vt:lpstr>PowerPoint-presentatie</vt:lpstr>
      <vt:lpstr>PowerPoint-presentatie</vt:lpstr>
      <vt:lpstr>PowerPoint-presentatie</vt:lpstr>
      <vt:lpstr>App Bloxels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Bloxels:  Maak je eigen game</dc:title>
  <dc:creator>Senne Heijmans</dc:creator>
  <cp:lastModifiedBy>Danielle van den Hoff</cp:lastModifiedBy>
  <cp:revision>2</cp:revision>
  <cp:lastPrinted>2009-06-10T09:16:07Z</cp:lastPrinted>
  <dcterms:created xsi:type="dcterms:W3CDTF">2021-11-09T10:40:29Z</dcterms:created>
  <dcterms:modified xsi:type="dcterms:W3CDTF">2021-11-10T19:12:03Z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0x010100CF4A057A908A7B4CACD5BC241E7197C4</vt:lpwstr>
  </property>
  <property fmtid="{D5CDD505-2E9C-101B-9397-08002B2CF9AE}" pid="3" name="Order">
    <vt:r8>2800</vt:r8>
  </property>
  <property fmtid="{D5CDD505-2E9C-101B-9397-08002B2CF9AE}" pid="4" name="_dlc_DocIdItemGuid">
    <vt:lpwstr>64605bee-6fdc-4f68-a532-2c4649c23404</vt:lpwstr>
  </property>
</Properties>
</file>