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  <p:sldId id="259" r:id="rId8"/>
    <p:sldId id="25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AECAE4-A696-3B64-0047-BF96DD21E524}" v="3" dt="2021-11-11T12:29:38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van den Hoff" userId="S::d.vandenhoff@abchuis.nl::51e85386-23cc-4917-a2bd-ed3997dda98a" providerId="AD" clId="Web-{F6AECAE4-A696-3B64-0047-BF96DD21E524}"/>
    <pc:docChg chg="modSld">
      <pc:chgData name="Danielle van den Hoff" userId="S::d.vandenhoff@abchuis.nl::51e85386-23cc-4917-a2bd-ed3997dda98a" providerId="AD" clId="Web-{F6AECAE4-A696-3B64-0047-BF96DD21E524}" dt="2021-11-11T12:29:38.287" v="2" actId="1076"/>
      <pc:docMkLst>
        <pc:docMk/>
      </pc:docMkLst>
      <pc:sldChg chg="modSp">
        <pc:chgData name="Danielle van den Hoff" userId="S::d.vandenhoff@abchuis.nl::51e85386-23cc-4917-a2bd-ed3997dda98a" providerId="AD" clId="Web-{F6AECAE4-A696-3B64-0047-BF96DD21E524}" dt="2021-11-11T12:29:38.287" v="2" actId="1076"/>
        <pc:sldMkLst>
          <pc:docMk/>
          <pc:sldMk cId="1990327401" sldId="258"/>
        </pc:sldMkLst>
        <pc:picChg chg="mod">
          <ac:chgData name="Danielle van den Hoff" userId="S::d.vandenhoff@abchuis.nl::51e85386-23cc-4917-a2bd-ed3997dda98a" providerId="AD" clId="Web-{F6AECAE4-A696-3B64-0047-BF96DD21E524}" dt="2021-11-11T12:29:38.287" v="2" actId="1076"/>
          <ac:picMkLst>
            <pc:docMk/>
            <pc:sldMk cId="1990327401" sldId="258"/>
            <ac:picMk id="3074" creationId="{A44C8400-49A0-43B2-A4FB-6C3E0DDBAD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EEB0F-6D2C-1442-878A-88D38146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7F5272-CED8-454F-9F48-3FEEB6EC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80BC0-50EE-D046-831B-9B82C7D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C9B9E-8488-DE48-8AC9-C39F9038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332B8-0B01-7945-8B6C-7778270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D9A84-8A0C-FE49-ABBE-DCEAE633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CB007-594B-3F41-A227-AA1C3601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294D67-F233-DC41-AFB7-BA97963E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72DAC-DB72-BB41-B182-A7427F12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521B1-3394-B94A-B3C1-EFB5F242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3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33F76C-E4CB-964C-ABDB-77ADF9119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C09538-7F8C-834E-8C3C-4C9AB705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7E634-EFE5-BA42-B338-8676AE2C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A6534-9607-E549-9DF7-B0C54CC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80C5A2-B5A3-6C4E-A7D4-0703B6D5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D462-DC40-C145-ACB1-D10BD082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CB31D-71EB-B543-A8E2-C64219AD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3C394-F239-6145-871B-7276B828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A62E1-CF19-9246-A7FD-7B8C423D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D79DD8-4F9B-4040-9E1E-BC8EC06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75E9-B1BE-414E-8E3A-43F4233F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47EBE-6182-D94E-849C-4A1B1E4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DDAF4-ABB8-2246-8DB1-0B732D6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E0758-CE6C-2C4E-A2EA-293C802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3D8F24-F31E-F549-B902-C1A34F52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7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1BAB-55AA-634B-89E6-B830EFF6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7AC92-E173-9F42-865B-89BD7E0A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9AF042-ED25-9A47-9257-13971A2D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5A4F96-1484-484B-8760-539BFB27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D9678-453A-8E48-A17C-8F126981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573BBC-9D7E-7B46-9268-28C79830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9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A8A78-FA7A-AF46-A90F-C120ED90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2FC8D1-42CA-5046-B164-4D912696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14154-2CF0-FA43-8523-CE530999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A17A02-96A9-0748-AA89-0ADE10CA6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B9440B-B5EF-C34F-B88E-07939229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4CDF0F-8808-E047-8FD4-B2653EE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0E2303-9D68-4E42-A30F-3C472310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9FE6A2-8104-4246-BAD4-ABCD5328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6DC68-CB0D-3649-B4E5-D74C14B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5127F-DFC4-CA41-9F3F-0EF2C38D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6C47D2-87E1-434F-A7A4-A456DE48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8B16ED-325F-5B45-BB3D-1356D7C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C7A551-3DE7-CD4E-889B-A13FD631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E9CDBD-9025-6F48-9EFE-0FC3DD52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6D9E87-27F0-BF48-8977-82B2717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851EE-3EE4-FC43-95CF-EC50D676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5D62A-9B7F-434A-8356-ED5B7000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BCDB28-E99A-5A4C-B247-648981A0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1459B2-EFF3-C343-A864-E110D442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529F0-D36D-7243-B6A5-DC40A1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A39636-DE82-9B44-B4AB-44B67110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5495E-19CC-4347-A368-EF63C094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CDD8E2-635C-BC4F-9129-77F323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E2389C-22F1-F644-8814-CE955419D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E9305-DA08-0F45-AA58-4548684C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6BB1A-0675-EC4E-8898-E24470C5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146752-2A2E-BB4F-A660-00C38F7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4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CC4D7E-B232-604A-854F-9C013911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5890E-C562-604A-8801-D14D3F4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B9CD-A2B9-A940-9E80-C6583974D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23AAE-75CF-E340-BFF0-52552CD8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A95AEC-CD7D-1F4D-9F20-4B4E8FF63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1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22" y="1113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latin typeface="Bauhaus 93" pitchFamily="82" charset="77"/>
              </a:rPr>
              <a:t>DoInk</a:t>
            </a:r>
            <a:r>
              <a:rPr lang="nl-NL" dirty="0">
                <a:latin typeface="Bauhaus 93" pitchFamily="82" charset="77"/>
              </a:rPr>
              <a:t>: ​</a:t>
            </a:r>
            <a:br>
              <a:rPr lang="nl-NL" dirty="0">
                <a:latin typeface="Bauhaus 93" pitchFamily="82" charset="77"/>
              </a:rPr>
            </a:br>
            <a:r>
              <a:rPr lang="nl-NL" dirty="0">
                <a:latin typeface="Bauhaus 93" pitchFamily="82" charset="77"/>
              </a:rPr>
              <a:t>Speel een rol in een prentenboek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22CF2C-72DC-D347-9887-741C9FB0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FEF709-8C4E-BF4B-8C5F-8CB37CEE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62" y="267128"/>
            <a:ext cx="4846211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B9031F-607D-FB4D-83CD-6EA47BF6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95" y="239563"/>
            <a:ext cx="2832100" cy="10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A3969-388F-9A48-9A57-CC94B47E5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395" y="1923635"/>
            <a:ext cx="923060" cy="9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7123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017818" y="680892"/>
            <a:ext cx="4156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Hoofdpersoon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65A0E11-C6A7-4DFC-8BDB-99D2CAA9CF0E}"/>
              </a:ext>
            </a:extLst>
          </p:cNvPr>
          <p:cNvSpPr txBox="1"/>
          <p:nvPr/>
        </p:nvSpPr>
        <p:spPr>
          <a:xfrm>
            <a:off x="1513725" y="2314575"/>
            <a:ext cx="763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In een verhaal komen personen voor. Ze hebben allemaal een rol. De een heeft een duidelijke hoofdrol en de ander een bijrol.</a:t>
            </a:r>
            <a:endParaRPr lang="nl-NL" sz="2000" dirty="0"/>
          </a:p>
        </p:txBody>
      </p:sp>
      <p:pic>
        <p:nvPicPr>
          <p:cNvPr id="9" name="Afbeelding 8" descr="Afbeelding met tekst, stof&#10;&#10;Automatisch gegenereerde beschrijving">
            <a:extLst>
              <a:ext uri="{FF2B5EF4-FFF2-40B4-BE49-F238E27FC236}">
                <a16:creationId xmlns:a16="http://schemas.microsoft.com/office/drawing/2014/main" id="{6D9682EF-F83D-46CA-98AC-7645ED372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304" y="3429000"/>
            <a:ext cx="3482821" cy="29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9706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081028" y="703633"/>
            <a:ext cx="4987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Emotie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75FC2B2-EA4B-424D-941B-0D082D85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030041"/>
            <a:ext cx="3246725" cy="45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1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43" y="2719247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93" y="-625546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073236" y="702405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Bauhaus 93" pitchFamily="82" charset="77"/>
              </a:rPr>
              <a:t>Storyboard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2565F49-7882-6E43-A9A5-46EDB6AA533C}"/>
              </a:ext>
            </a:extLst>
          </p:cNvPr>
          <p:cNvSpPr txBox="1"/>
          <p:nvPr/>
        </p:nvSpPr>
        <p:spPr>
          <a:xfrm>
            <a:off x="1794163" y="1690109"/>
            <a:ext cx="64285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2400" dirty="0">
                <a:latin typeface="TheMix C5 Plain" panose="020B0502050302020203" pitchFamily="34" charset="77"/>
              </a:rPr>
              <a:t>​</a:t>
            </a:r>
          </a:p>
          <a:p>
            <a:pPr algn="l" rtl="0" fontAlgn="base"/>
            <a:r>
              <a:rPr lang="nl-NL" sz="2400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Bedenk een verhaal passend bij jullie achtergrond.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nl-NL" sz="2400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Wie spelen er een rol in het verhaal?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nl-NL" sz="2400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Welke emotie komt erin voor?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1383A39-3EF2-024D-AEDF-7F7CFD30CEBB}"/>
              </a:ext>
            </a:extLst>
          </p:cNvPr>
          <p:cNvSpPr/>
          <p:nvPr/>
        </p:nvSpPr>
        <p:spPr>
          <a:xfrm>
            <a:off x="1497496" y="3251024"/>
            <a:ext cx="270163" cy="280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4640C6B-A888-CF4F-9701-AD725D70CB45}"/>
              </a:ext>
            </a:extLst>
          </p:cNvPr>
          <p:cNvSpPr/>
          <p:nvPr/>
        </p:nvSpPr>
        <p:spPr>
          <a:xfrm>
            <a:off x="1497496" y="2859106"/>
            <a:ext cx="270163" cy="280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4C8400-49A0-43B2-A4FB-6C3E0DDB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24" y="2855856"/>
            <a:ext cx="3985917" cy="281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274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nsentatie groep 3-4 greenscreen" id="{2D9EC5E4-0D74-5B43-AE2E-21E0635CC932}" vid="{B326085E-3944-2740-8BED-809258D768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YTQ4T34KZPXD-1613645282-244311</_dlc_DocId>
    <_dlc_DocIdUrl xmlns="632236eb-986a-47ed-9878-28b1c611f396">
      <Url>https://administratorbibliotheekken.sharepoint.com/_layouts/15/DocIdRedir.aspx?ID=YTQ4T34KZPXD-1613645282-244311</Url>
      <Description>YTQ4T34KZPXD-1613645282-244311</Description>
    </_dlc_DocIdUrl>
  </documentManagement>
</p:properties>
</file>

<file path=customXml/itemProps1.xml><?xml version="1.0" encoding="utf-8"?>
<ds:datastoreItem xmlns:ds="http://schemas.openxmlformats.org/officeDocument/2006/customXml" ds:itemID="{9A01172D-1026-461F-A756-C611A090FC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34FE3-C38D-4083-BC02-EB5101CECB1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C86FF8B-3FD6-4A51-976E-D31EADD12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236eb-986a-47ed-9878-28b1c611f396"/>
    <ds:schemaRef ds:uri="1a877287-8b36-4358-a610-c470f0d7c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5A5971C-5549-4FA9-9E8B-229B282C593A}">
  <ds:schemaRefs>
    <ds:schemaRef ds:uri="http://schemas.microsoft.com/office/2006/metadata/properties"/>
    <ds:schemaRef ds:uri="http://schemas.microsoft.com/office/infopath/2007/PartnerControls"/>
    <ds:schemaRef ds:uri="632236eb-986a-47ed-9878-28b1c611f3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10</TotalTime>
  <Words>65</Words>
  <Application>Microsoft Office PowerPoint</Application>
  <PresentationFormat>Breedbeeld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DoInk: ​ Speel een rol in een prentenboek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DoInk: ​ Speel een rol in een prentenboek</dc:title>
  <dc:creator>Senne Heijmans</dc:creator>
  <cp:lastModifiedBy>Danielle van den Hoff</cp:lastModifiedBy>
  <cp:revision>4</cp:revision>
  <dcterms:created xsi:type="dcterms:W3CDTF">2021-11-11T10:49:58Z</dcterms:created>
  <dcterms:modified xsi:type="dcterms:W3CDTF">2021-11-11T12:29:38Z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_dlc_DocIdItemGuid">
    <vt:lpwstr>556de802-e505-4b17-a08c-766bd0be97bf</vt:lpwstr>
  </property>
</Properties>
</file>