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EEB0F-6D2C-1442-878A-88D3814643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E7F5272-CED8-454F-9F48-3FEEB6ECB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380BC0-50EE-D046-831B-9B82C7D42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0C9B9E-8488-DE48-8AC9-C39F90382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2332B8-0B01-7945-8B6C-77782704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69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9D9A84-8A0C-FE49-ABBE-DCEAE633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45CB007-594B-3F41-A227-AA1C3601E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294D67-F233-DC41-AFB7-BA97963E2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F272DAC-DB72-BB41-B182-A7427F12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B521B1-3394-B94A-B3C1-EFB5F2423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03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D33F76C-E4CB-964C-ABDB-77ADF91190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8C09538-7F8C-834E-8C3C-4C9AB705E0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A7E634-EFE5-BA42-B338-8676AE2C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EA6534-9607-E549-9DF7-B0C54CC10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80C5A2-B5A3-6C4E-A7D4-0703B6D5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34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AAD462-DC40-C145-ACB1-D10BD0827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19CB31D-71EB-B543-A8E2-C64219AD0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1D3C394-F239-6145-871B-7276B8285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EA62E1-CF19-9246-A7FD-7B8C423D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D79DD8-4F9B-4040-9E1E-BC8EC06ED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075E9-B1BE-414E-8E3A-43F4233F1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1747EBE-6182-D94E-849C-4A1B1E4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6DDAF4-ABB8-2246-8DB1-0B732D6D4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6E0758-CE6C-2C4E-A2EA-293C802B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3D8F24-F31E-F549-B902-C1A34F52B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6729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9C1BAB-55AA-634B-89E6-B830EFF6E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117AC92-E173-9F42-865B-89BD7E0AA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29AF042-ED25-9A47-9257-13971A2D3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5A4F96-1484-484B-8760-539BFB27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63D9678-453A-8E48-A17C-8F126981F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A573BBC-9D7E-7B46-9268-28C79830B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9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A8A78-FA7A-AF46-A90F-C120ED90C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02FC8D1-42CA-5046-B164-4D912696F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7E14154-2CF0-FA43-8523-CE530999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3A17A02-96A9-0748-AA89-0ADE10CA6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B9440B-B5EF-C34F-B88E-079392296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84CDF0F-8808-E047-8FD4-B2653EE1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D0E2303-9D68-4E42-A30F-3C472310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E9FE6A2-8104-4246-BAD4-ABCD5328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42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6DC68-CB0D-3649-B4E5-D74C14B45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195127F-DFC4-CA41-9F3F-0EF2C38D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56C47D2-87E1-434F-A7A4-A456DE48A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28B16ED-325F-5B45-BB3D-1356D7CB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360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DC7A551-3DE7-CD4E-889B-A13FD6315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3CE9CDBD-9025-6F48-9EFE-0FC3DD520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E6D9E87-27F0-BF48-8977-82B271705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7207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8851EE-3EE4-FC43-95CF-EC50D676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05D62A-9B7F-434A-8356-ED5B70006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5BCDB28-E99A-5A4C-B247-648981A01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81459B2-EFF3-C343-A864-E110D442B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98529F0-D36D-7243-B6A5-DC40A1C3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4A39636-DE82-9B44-B4AB-44B671108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88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5495E-19CC-4347-A368-EF63C0947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82CDD8E2-635C-BC4F-9129-77F32358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9E2389C-22F1-F644-8814-CE955419D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98E9305-DA08-0F45-AA58-4548684CD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06BB1A-0675-EC4E-8898-E24470C54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146752-2A2E-BB4F-A660-00C38F78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42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ECC4D7E-B232-604A-854F-9C013911B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935890E-C562-604A-8801-D14D3F4E4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525B9CD-A2B9-A940-9E80-C6583974DC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34C4-0D09-C84A-95FA-906137569603}" type="datetimeFigureOut">
              <a:rPr lang="nl-NL" smtClean="0"/>
              <a:t>11-11-2021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6123AAE-75CF-E340-BFF0-52552CD88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8A95AEC-CD7D-1F4D-9F20-4B4E8FF63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A468A-2EB2-5546-B633-B0FE8BD555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12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822" y="111364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l-NL" dirty="0" err="1">
                <a:latin typeface="Bauhaus 93" pitchFamily="82" charset="77"/>
              </a:rPr>
              <a:t>DoInk</a:t>
            </a:r>
            <a:r>
              <a:rPr lang="nl-NL" dirty="0">
                <a:latin typeface="Bauhaus 93" pitchFamily="82" charset="77"/>
              </a:rPr>
              <a:t>: ​</a:t>
            </a:r>
            <a:br>
              <a:rPr lang="nl-NL" dirty="0">
                <a:latin typeface="Bauhaus 93" pitchFamily="82" charset="77"/>
              </a:rPr>
            </a:br>
            <a:r>
              <a:rPr lang="nl-NL" dirty="0">
                <a:latin typeface="Bauhaus 93" pitchFamily="82" charset="77"/>
              </a:rPr>
              <a:t>Speel een rol in een prentenboek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622CF2C-72DC-D347-9887-741C9FB0B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FEF709-8C4E-BF4B-8C5F-8CB37CEEF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8962" y="267128"/>
            <a:ext cx="4846211" cy="685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B9031F-607D-FB4D-83CD-6EA47BF6C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5695" y="239563"/>
            <a:ext cx="2832100" cy="1016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3DA3969-388F-9A48-9A57-CC94B47E5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0395" y="1923635"/>
            <a:ext cx="923060" cy="9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67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69" y="2807206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17818" y="680892"/>
            <a:ext cx="4156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Storyboard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51F8922-B73D-4884-8DC3-81D759A896EB}"/>
              </a:ext>
            </a:extLst>
          </p:cNvPr>
          <p:cNvSpPr txBox="1"/>
          <p:nvPr/>
        </p:nvSpPr>
        <p:spPr>
          <a:xfrm>
            <a:off x="1571625" y="2135771"/>
            <a:ext cx="720566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Kijk naar jullie verhaal. Wat is er nodig om jullie verhaal goed op beeld te krijgen. Denk hierbij aan: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nl-NL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Sterren aan de sterrenhemel.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Blaadjes als het herfst is.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Een zon in de zomer.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3E6505-702E-4E0A-B0F1-697B9FDDA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61" y="3084978"/>
            <a:ext cx="214022" cy="2186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5C02E5A-7028-49CE-BB51-B154F78948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61" y="3335673"/>
            <a:ext cx="214022" cy="2186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031E599-BDDF-44BB-A022-52972E151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161" y="3580342"/>
            <a:ext cx="214022" cy="218675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3512AAD9-248E-4AF5-8A04-7C6A1EEE0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669616" y="2429044"/>
            <a:ext cx="2818990" cy="39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7537" y="2823145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9489" y="-50838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3823853" y="492060"/>
            <a:ext cx="4987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Bauhaus 93" pitchFamily="82" charset="77"/>
              </a:rPr>
              <a:t>Green screen en DoInk</a:t>
            </a:r>
          </a:p>
        </p:txBody>
      </p:sp>
      <p:pic>
        <p:nvPicPr>
          <p:cNvPr id="8" name="Afbeelding 7" descr="Afbeelding met tekst, illustratie, vectorafbeeldingen&#10;&#10;Automatisch gegenereerde beschrijving">
            <a:extLst>
              <a:ext uri="{FF2B5EF4-FFF2-40B4-BE49-F238E27FC236}">
                <a16:creationId xmlns:a16="http://schemas.microsoft.com/office/drawing/2014/main" id="{8F203C97-4608-4FF7-83D5-EEA78EAC55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8665" y="2886709"/>
            <a:ext cx="3034730" cy="303473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5CEF5A-97F2-4B96-ACAB-E342F53C2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8201" y="3066927"/>
            <a:ext cx="2756305" cy="277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13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89CEE6-9342-4143-8FA2-7DA051906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726" y="1112089"/>
            <a:ext cx="9144000" cy="2387600"/>
          </a:xfrm>
        </p:spPr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E22E393-C363-3242-9F35-BEF1D30DB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6B50ED5-1855-3341-B067-F0B797AC0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69" y="3859480"/>
            <a:ext cx="12349537" cy="619658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F49BA53-3FF8-BA42-9254-DF7DD34B5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7193" y="-736621"/>
            <a:ext cx="12609193" cy="4054546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96834185-7743-C848-88A6-D30E74DCD5A3}"/>
              </a:ext>
            </a:extLst>
          </p:cNvPr>
          <p:cNvSpPr txBox="1"/>
          <p:nvPr/>
        </p:nvSpPr>
        <p:spPr>
          <a:xfrm>
            <a:off x="4073236" y="601534"/>
            <a:ext cx="49876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  <a:latin typeface="Bauhaus 93" pitchFamily="82" charset="77"/>
              </a:rPr>
              <a:t>Wat heb je nodig?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CDF4343F-0646-4D29-BFA7-F007B5643C52}"/>
              </a:ext>
            </a:extLst>
          </p:cNvPr>
          <p:cNvSpPr txBox="1"/>
          <p:nvPr/>
        </p:nvSpPr>
        <p:spPr>
          <a:xfrm>
            <a:off x="996398" y="2010211"/>
            <a:ext cx="10878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In deze les maak je alles voor de set.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nl-NL" b="0" i="0" u="none" strike="noStrike" dirty="0">
                <a:solidFill>
                  <a:srgbClr val="4B4643"/>
                </a:solidFill>
                <a:effectLst/>
                <a:latin typeface="Arial" panose="020B0604020202020204" pitchFamily="34" charset="0"/>
              </a:rPr>
              <a:t>In de volgende les worden de foto’s gemaakt en wordt er gemonteerd. Kijk hierbij naar jullie storyboard.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517573D8-35C0-4126-AF55-E4851D25FA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542" y="2902864"/>
            <a:ext cx="7215809" cy="350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3274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nsentatie groep 3-4 greenscreen" id="{2D9EC5E4-0D74-5B43-AE2E-21E0635CC932}" vid="{B326085E-3944-2740-8BED-809258D768F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4A057A908A7B4CACD5BC241E7197C4" ma:contentTypeVersion="675" ma:contentTypeDescription="Een nieuw document maken." ma:contentTypeScope="" ma:versionID="5d941b34e0b3f9db01cf6f6b93f8b089">
  <xsd:schema xmlns:xsd="http://www.w3.org/2001/XMLSchema" xmlns:xs="http://www.w3.org/2001/XMLSchema" xmlns:p="http://schemas.microsoft.com/office/2006/metadata/properties" xmlns:ns2="632236eb-986a-47ed-9878-28b1c611f396" xmlns:ns3="1a877287-8b36-4358-a610-c470f0d7c46c" targetNamespace="http://schemas.microsoft.com/office/2006/metadata/properties" ma:root="true" ma:fieldsID="4c432f56bfa1e97a2357f87ad1ee68b3" ns2:_="" ns3:_="">
    <xsd:import namespace="632236eb-986a-47ed-9878-28b1c611f396"/>
    <xsd:import namespace="1a877287-8b36-4358-a610-c470f0d7c46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236eb-986a-47ed-9878-28b1c611f39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77287-8b36-4358-a610-c470f0d7c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32236eb-986a-47ed-9878-28b1c611f396">YTQ4T34KZPXD-1613645282-244312</_dlc_DocId>
    <_dlc_DocIdUrl xmlns="632236eb-986a-47ed-9878-28b1c611f396">
      <Url>https://administratorbibliotheekken.sharepoint.com/_layouts/15/DocIdRedir.aspx?ID=YTQ4T34KZPXD-1613645282-244312</Url>
      <Description>YTQ4T34KZPXD-1613645282-244312</Description>
    </_dlc_DocIdUrl>
  </documentManagement>
</p:properties>
</file>

<file path=customXml/itemProps1.xml><?xml version="1.0" encoding="utf-8"?>
<ds:datastoreItem xmlns:ds="http://schemas.openxmlformats.org/officeDocument/2006/customXml" ds:itemID="{7AB2DBC6-2AD0-4892-BDFA-8DC2EE3EE4A4}"/>
</file>

<file path=customXml/itemProps2.xml><?xml version="1.0" encoding="utf-8"?>
<ds:datastoreItem xmlns:ds="http://schemas.openxmlformats.org/officeDocument/2006/customXml" ds:itemID="{32F14CCF-C0D9-4F8E-937E-06DC5082E7C9}"/>
</file>

<file path=customXml/itemProps3.xml><?xml version="1.0" encoding="utf-8"?>
<ds:datastoreItem xmlns:ds="http://schemas.openxmlformats.org/officeDocument/2006/customXml" ds:itemID="{E607C5A0-63F7-4A94-907A-7B75BBD22FBD}"/>
</file>

<file path=customXml/itemProps4.xml><?xml version="1.0" encoding="utf-8"?>
<ds:datastoreItem xmlns:ds="http://schemas.openxmlformats.org/officeDocument/2006/customXml" ds:itemID="{0F8B5682-C1B2-4952-8D23-A18EA9C0870B}"/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9</TotalTime>
  <Words>93</Words>
  <Application>Microsoft Office PowerPoint</Application>
  <PresentationFormat>Breedbeeld</PresentationFormat>
  <Paragraphs>11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0" baseType="lpstr">
      <vt:lpstr>Arial</vt:lpstr>
      <vt:lpstr>Bauhaus 93</vt:lpstr>
      <vt:lpstr>Calibri</vt:lpstr>
      <vt:lpstr>Calibri Light</vt:lpstr>
      <vt:lpstr>Segoe UI</vt:lpstr>
      <vt:lpstr>Kantoorthema</vt:lpstr>
      <vt:lpstr>DoInk: ​ Speel een rol in een prentenboek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DoInk: ​ Speel een rol in een prentenboek</dc:title>
  <dc:creator>Senne Heijmans</dc:creator>
  <cp:lastModifiedBy>Danielle van den Hoff</cp:lastModifiedBy>
  <cp:revision>2</cp:revision>
  <dcterms:created xsi:type="dcterms:W3CDTF">2021-11-11T10:49:58Z</dcterms:created>
  <dcterms:modified xsi:type="dcterms:W3CDTF">2021-11-11T12:17:36Z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0x010100CF4A057A908A7B4CACD5BC241E7197C4</vt:lpwstr>
  </property>
  <property fmtid="{D5CDD505-2E9C-101B-9397-08002B2CF9AE}" pid="3" name="_dlc_DocIdItemGuid">
    <vt:lpwstr>7b325232-f731-4078-ac5f-0ad1392f32f8</vt:lpwstr>
  </property>
</Properties>
</file>