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40B7C-540D-58E2-0EB2-D5FFCC74F654}" v="6" dt="2021-11-11T12:31:1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van den Hoff" userId="S::d.vandenhoff@abchuis.nl::51e85386-23cc-4917-a2bd-ed3997dda98a" providerId="AD" clId="Web-{73E40B7C-540D-58E2-0EB2-D5FFCC74F654}"/>
    <pc:docChg chg="modSld">
      <pc:chgData name="Danielle van den Hoff" userId="S::d.vandenhoff@abchuis.nl::51e85386-23cc-4917-a2bd-ed3997dda98a" providerId="AD" clId="Web-{73E40B7C-540D-58E2-0EB2-D5FFCC74F654}" dt="2021-11-11T12:31:13.998" v="1" actId="20577"/>
      <pc:docMkLst>
        <pc:docMk/>
      </pc:docMkLst>
      <pc:sldChg chg="modSp">
        <pc:chgData name="Danielle van den Hoff" userId="S::d.vandenhoff@abchuis.nl::51e85386-23cc-4917-a2bd-ed3997dda98a" providerId="AD" clId="Web-{73E40B7C-540D-58E2-0EB2-D5FFCC74F654}" dt="2021-11-11T12:31:13.998" v="1" actId="20577"/>
        <pc:sldMkLst>
          <pc:docMk/>
          <pc:sldMk cId="3485902785" sldId="257"/>
        </pc:sldMkLst>
        <pc:spChg chg="mod">
          <ac:chgData name="Danielle van den Hoff" userId="S::d.vandenhoff@abchuis.nl::51e85386-23cc-4917-a2bd-ed3997dda98a" providerId="AD" clId="Web-{73E40B7C-540D-58E2-0EB2-D5FFCC74F654}" dt="2021-11-11T12:31:13.998" v="1" actId="20577"/>
          <ac:spMkLst>
            <pc:docMk/>
            <pc:sldMk cId="3485902785" sldId="257"/>
            <ac:spMk id="8" creationId="{914A2871-24A9-4FB6-8F3D-1355C1C78D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43" y="3046318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939049" y="457774"/>
            <a:ext cx="4156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Werken met DoInk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14A2871-24A9-4FB6-8F3D-1355C1C78D04}"/>
              </a:ext>
            </a:extLst>
          </p:cNvPr>
          <p:cNvSpPr txBox="1"/>
          <p:nvPr/>
        </p:nvSpPr>
        <p:spPr>
          <a:xfrm>
            <a:off x="1242927" y="1793607"/>
            <a:ext cx="631031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>
                <a:solidFill>
                  <a:srgbClr val="4B4643"/>
                </a:solidFill>
                <a:effectLst/>
                <a:latin typeface="Arial"/>
                <a:cs typeface="Arial"/>
              </a:rPr>
              <a:t>Gebruik jullie eerder gekozen achtergrond</a:t>
            </a:r>
            <a:r>
              <a:rPr lang="nl-NL">
                <a:solidFill>
                  <a:srgbClr val="4B4643"/>
                </a:solidFill>
                <a:latin typeface="Arial"/>
                <a:cs typeface="Arial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Maak foto’s en monteer die met behulp van de DoInk app aan elkaar.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/>
                <a:cs typeface="Arial"/>
              </a:rPr>
              <a:t>Voeg special </a:t>
            </a:r>
            <a:r>
              <a:rPr lang="nl-NL" b="0" i="0" u="none" strike="noStrike" dirty="0" err="1">
                <a:solidFill>
                  <a:srgbClr val="4B4643"/>
                </a:solidFill>
                <a:effectLst/>
                <a:latin typeface="Arial"/>
                <a:cs typeface="Arial"/>
              </a:rPr>
              <a:t>effects</a:t>
            </a:r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/>
                <a:cs typeface="Arial"/>
              </a:rPr>
              <a:t> toe in de derde balk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Kijk goed naar de positie waaruit je de foto maakt!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6D4440-9649-42E0-ACD9-E037DE54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64" y="4113900"/>
            <a:ext cx="1964738" cy="19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8639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823853" y="388814"/>
            <a:ext cx="4987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Uitnodiging première​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6A9557-8E80-4AE2-A3C7-11D4B83EA8F8}"/>
              </a:ext>
            </a:extLst>
          </p:cNvPr>
          <p:cNvSpPr txBox="1"/>
          <p:nvPr/>
        </p:nvSpPr>
        <p:spPr>
          <a:xfrm>
            <a:off x="2577703" y="2189307"/>
            <a:ext cx="7036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Maak een uitnodiging voor de genodigden van jullie première.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274FA44-804C-47C1-9AE9-2250CF017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76" y="2705008"/>
            <a:ext cx="4190055" cy="29614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2D8DD7-4F82-4940-BCC2-A2D779780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538" y="2670495"/>
            <a:ext cx="4190055" cy="29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YTQ4T34KZPXD-1613645282-244313</_dlc_DocId>
    <_dlc_DocIdUrl xmlns="632236eb-986a-47ed-9878-28b1c611f396">
      <Url>https://administratorbibliotheekken.sharepoint.com/_layouts/15/DocIdRedir.aspx?ID=YTQ4T34KZPXD-1613645282-244313</Url>
      <Description>YTQ4T34KZPXD-1613645282-244313</Description>
    </_dlc_DocIdUrl>
  </documentManagement>
</p:properties>
</file>

<file path=customXml/itemProps1.xml><?xml version="1.0" encoding="utf-8"?>
<ds:datastoreItem xmlns:ds="http://schemas.openxmlformats.org/officeDocument/2006/customXml" ds:itemID="{C6246948-98BC-4DC1-BD73-993F96BE5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1F608-2352-4D2B-B2A0-CD5AC524F6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1492DF4-6E3A-4249-A2C6-AA9D6CC7C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236eb-986a-47ed-9878-28b1c611f396"/>
    <ds:schemaRef ds:uri="1a877287-8b36-4358-a610-c470f0d7c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58AE72E-17EF-4431-A095-2B9E491C9BDA}">
  <ds:schemaRefs>
    <ds:schemaRef ds:uri="http://schemas.microsoft.com/office/2006/metadata/properties"/>
    <ds:schemaRef ds:uri="http://schemas.microsoft.com/office/infopath/2007/PartnerControls"/>
    <ds:schemaRef ds:uri="632236eb-986a-47ed-9878-28b1c611f3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6</TotalTime>
  <Words>71</Words>
  <Application>Microsoft Office PowerPoint</Application>
  <PresentationFormat>Breedbeeld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DoInk: ​ Speel een rol in een prentenboek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5</cp:revision>
  <dcterms:created xsi:type="dcterms:W3CDTF">2021-11-11T10:49:58Z</dcterms:created>
  <dcterms:modified xsi:type="dcterms:W3CDTF">2021-11-11T12:31:14Z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69bf7acc-8526-47d2-b8e0-3cce0bbb08a7</vt:lpwstr>
  </property>
</Properties>
</file>