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2756"/>
  </p:normalViewPr>
  <p:slideViewPr>
    <p:cSldViewPr snapToGrid="0" snapToObjects="1">
      <p:cViewPr varScale="1">
        <p:scale>
          <a:sx n="55" d="100"/>
          <a:sy n="55" d="100"/>
        </p:scale>
        <p:origin x="10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56AD4-81DB-B741-956B-E24EFC1F306A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00229-82C8-9040-B919-B853B18AF0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90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Kijk goed naar de plaat in het boek.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​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Wat zie je op de plaat?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​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Wat voor verhaal past hierbij?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Wie kan er in meespelen?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0229-82C8-9040-B919-B853B18AF07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070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een verhaal komen personen voor. Ze hebben allemaal een rol. De een heeft een duidelijke hoofdrol en de ander een bijrol.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0229-82C8-9040-B919-B853B18AF07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19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missen jullie nog aan het verhaal?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 speelt het verhaal zich af?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​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 spelen er een rol in het verhaal?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​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 emotie komt erin voor? 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0229-82C8-9040-B919-B853B18AF07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64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EEB0F-6D2C-1442-878A-88D381464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7F5272-CED8-454F-9F48-3FEEB6ECB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380BC0-50EE-D046-831B-9B82C7D4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0C9B9E-8488-DE48-8AC9-C39F9038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2332B8-0B01-7945-8B6C-77782704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69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D9A84-8A0C-FE49-ABBE-DCEAE633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5CB007-594B-3F41-A227-AA1C3601E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294D67-F233-DC41-AFB7-BA97963E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272DAC-DB72-BB41-B182-A7427F12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B521B1-3394-B94A-B3C1-EFB5F242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03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33F76C-E4CB-964C-ABDB-77ADF9119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C09538-7F8C-834E-8C3C-4C9AB705E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A7E634-EFE5-BA42-B338-8676AE2C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EA6534-9607-E549-9DF7-B0C54CC1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80C5A2-B5A3-6C4E-A7D4-0703B6D5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34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AD462-DC40-C145-ACB1-D10BD082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9CB31D-71EB-B543-A8E2-C64219AD0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D3C394-F239-6145-871B-7276B828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EA62E1-CF19-9246-A7FD-7B8C423D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D79DD8-4F9B-4040-9E1E-BC8EC06E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1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075E9-B1BE-414E-8E3A-43F4233F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747EBE-6182-D94E-849C-4A1B1E48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6DDAF4-ABB8-2246-8DB1-0B732D6D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E0758-CE6C-2C4E-A2EA-293C802B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3D8F24-F31E-F549-B902-C1A34F52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72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C1BAB-55AA-634B-89E6-B830EFF6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17AC92-E173-9F42-865B-89BD7E0AA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9AF042-ED25-9A47-9257-13971A2D3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5A4F96-1484-484B-8760-539BFB27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3D9678-453A-8E48-A17C-8F126981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573BBC-9D7E-7B46-9268-28C79830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91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A8A78-FA7A-AF46-A90F-C120ED90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2FC8D1-42CA-5046-B164-4D912696F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E14154-2CF0-FA43-8523-CE5309994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3A17A02-96A9-0748-AA89-0ADE10CA6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0B9440B-B5EF-C34F-B88E-079392296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84CDF0F-8808-E047-8FD4-B2653EE1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D0E2303-9D68-4E42-A30F-3C472310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E9FE6A2-8104-4246-BAD4-ABCD5328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27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6DC68-CB0D-3649-B4E5-D74C14B4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95127F-DFC4-CA41-9F3F-0EF2C38D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56C47D2-87E1-434F-A7A4-A456DE48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8B16ED-325F-5B45-BB3D-1356D7CB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36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DC7A551-3DE7-CD4E-889B-A13FD631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CE9CDBD-9025-6F48-9EFE-0FC3DD52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6D9E87-27F0-BF48-8977-82B27170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20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851EE-3EE4-FC43-95CF-EC50D676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05D62A-9B7F-434A-8356-ED5B70006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BCDB28-E99A-5A4C-B247-648981A01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1459B2-EFF3-C343-A864-E110D442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8529F0-D36D-7243-B6A5-DC40A1C3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A39636-DE82-9B44-B4AB-44B67110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88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5495E-19CC-4347-A368-EF63C094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2CDD8E2-635C-BC4F-9129-77F323580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E2389C-22F1-F644-8814-CE955419D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8E9305-DA08-0F45-AA58-4548684C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06BB1A-0675-EC4E-8898-E24470C5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146752-2A2E-BB4F-A660-00C38F78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42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CC4D7E-B232-604A-854F-9C013911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35890E-C562-604A-8801-D14D3F4E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25B9CD-A2B9-A940-9E80-C6583974D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123AAE-75CF-E340-BFF0-52552CD88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A95AEC-CD7D-1F4D-9F20-4B4E8FF63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812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822" y="111364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dirty="0" err="1">
                <a:latin typeface="Bauhaus 93" pitchFamily="82" charset="77"/>
              </a:rPr>
              <a:t>DoInk</a:t>
            </a:r>
            <a:r>
              <a:rPr lang="nl-NL" dirty="0">
                <a:latin typeface="Bauhaus 93" pitchFamily="82" charset="77"/>
              </a:rPr>
              <a:t>: ​</a:t>
            </a:r>
            <a:br>
              <a:rPr lang="nl-NL" dirty="0">
                <a:latin typeface="Bauhaus 93" pitchFamily="82" charset="77"/>
              </a:rPr>
            </a:br>
            <a:r>
              <a:rPr lang="nl-NL" dirty="0">
                <a:latin typeface="Bauhaus 93" pitchFamily="82" charset="77"/>
              </a:rPr>
              <a:t>Speel een rol in een prentenboek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22CF2C-72DC-D347-9887-741C9FB0B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537" y="2823145"/>
            <a:ext cx="12349537" cy="61965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FEF709-8C4E-BF4B-8C5F-8CB37CEEF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8962" y="267128"/>
            <a:ext cx="4846211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3B9031F-607D-FB4D-83CD-6EA47BF6C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695" y="239563"/>
            <a:ext cx="2832100" cy="1016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DA3969-388F-9A48-9A57-CC94B47E5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0395" y="1923635"/>
            <a:ext cx="923060" cy="9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6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537" y="2823145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9489" y="-508381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3823853" y="492060"/>
            <a:ext cx="49876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Bauhaus 93" pitchFamily="82" charset="77"/>
              </a:rPr>
              <a:t>Tekstloos prentenboek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A6741AA-525F-2046-A2F1-5F818F4D8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173" y="2305889"/>
            <a:ext cx="7097653" cy="42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1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873" y="2796793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5476" y="0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4351228" y="1315628"/>
            <a:ext cx="498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Bauhaus 93" pitchFamily="82" charset="77"/>
              </a:rPr>
              <a:t>Hoofdpersonen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12D90F4-647E-E447-BD2E-FBA650F41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72" y="2890525"/>
            <a:ext cx="2565400" cy="28829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4E859FA-4790-8B4F-AAEF-1C91B64C4A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576" y="2851832"/>
            <a:ext cx="2489200" cy="30988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F268E41-ACF7-5C4F-85B9-E91AA5D572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1424" y="2860746"/>
            <a:ext cx="32639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2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73" y="2796793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5476" y="-235925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5275356" y="1034448"/>
            <a:ext cx="498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Bauhaus 93" pitchFamily="82" charset="77"/>
              </a:rPr>
              <a:t>Emotie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2E1665A-A788-6243-B9EF-C2295A907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7288" y="3602038"/>
            <a:ext cx="3576201" cy="357620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E3E22D2-28B9-8041-8217-88584C2BD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474" y="2437361"/>
            <a:ext cx="2943810" cy="420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8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873" y="2796793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5476" y="-235925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4942847" y="1056101"/>
            <a:ext cx="498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Bauhaus 93" pitchFamily="82" charset="77"/>
              </a:rPr>
              <a:t>Storyboard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2E1665A-A788-6243-B9EF-C2295A907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7288" y="3602038"/>
            <a:ext cx="3576201" cy="357620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BCDB5DE-EDDE-2B46-AA88-148416AB5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1426" y="2476883"/>
            <a:ext cx="5308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461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nsentatie groep 3-4 greenscreen" id="{2D9EC5E4-0D74-5B43-AE2E-21E0635CC932}" vid="{B326085E-3944-2740-8BED-809258D768F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A057A908A7B4CACD5BC241E7197C4" ma:contentTypeVersion="675" ma:contentTypeDescription="Een nieuw document maken." ma:contentTypeScope="" ma:versionID="5d941b34e0b3f9db01cf6f6b93f8b089">
  <xsd:schema xmlns:xsd="http://www.w3.org/2001/XMLSchema" xmlns:xs="http://www.w3.org/2001/XMLSchema" xmlns:p="http://schemas.microsoft.com/office/2006/metadata/properties" xmlns:ns2="632236eb-986a-47ed-9878-28b1c611f396" xmlns:ns3="1a877287-8b36-4358-a610-c470f0d7c46c" targetNamespace="http://schemas.microsoft.com/office/2006/metadata/properties" ma:root="true" ma:fieldsID="4c432f56bfa1e97a2357f87ad1ee68b3" ns2:_="" ns3:_="">
    <xsd:import namespace="632236eb-986a-47ed-9878-28b1c611f396"/>
    <xsd:import namespace="1a877287-8b36-4358-a610-c470f0d7c4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236eb-986a-47ed-9878-28b1c611f39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77287-8b36-4358-a610-c470f0d7c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32236eb-986a-47ed-9878-28b1c611f396">YTQ4T34KZPXD-1613645282-244246</_dlc_DocId>
    <_dlc_DocIdUrl xmlns="632236eb-986a-47ed-9878-28b1c611f396">
      <Url>https://administratorbibliotheekken.sharepoint.com/_layouts/15/DocIdRedir.aspx?ID=YTQ4T34KZPXD-1613645282-244246</Url>
      <Description>YTQ4T34KZPXD-1613645282-244246</Description>
    </_dlc_DocIdUrl>
  </documentManagement>
</p:properties>
</file>

<file path=customXml/itemProps1.xml><?xml version="1.0" encoding="utf-8"?>
<ds:datastoreItem xmlns:ds="http://schemas.openxmlformats.org/officeDocument/2006/customXml" ds:itemID="{E53541E4-9E40-45DF-8FD7-44482C0EDA15}"/>
</file>

<file path=customXml/itemProps2.xml><?xml version="1.0" encoding="utf-8"?>
<ds:datastoreItem xmlns:ds="http://schemas.openxmlformats.org/officeDocument/2006/customXml" ds:itemID="{9B09A1D6-3488-42DA-B327-7348E76366D9}"/>
</file>

<file path=customXml/itemProps3.xml><?xml version="1.0" encoding="utf-8"?>
<ds:datastoreItem xmlns:ds="http://schemas.openxmlformats.org/officeDocument/2006/customXml" ds:itemID="{D3EF5315-FC8B-4C2A-B05F-509BF3AD7C89}"/>
</file>

<file path=customXml/itemProps4.xml><?xml version="1.0" encoding="utf-8"?>
<ds:datastoreItem xmlns:ds="http://schemas.openxmlformats.org/officeDocument/2006/customXml" ds:itemID="{216470B4-0B95-449C-A1FE-7001AA002E8C}"/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4</TotalTime>
  <Words>111</Words>
  <Application>Microsoft Office PowerPoint</Application>
  <PresentationFormat>Breedbeeld</PresentationFormat>
  <Paragraphs>18</Paragraphs>
  <Slides>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Bauhaus 93</vt:lpstr>
      <vt:lpstr>Calibri</vt:lpstr>
      <vt:lpstr>Calibri Light</vt:lpstr>
      <vt:lpstr>Kantoorthema</vt:lpstr>
      <vt:lpstr>DoInk: ​ Speel een rol in een prentenboek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DoInk: ​ Speel een rol in een prentenboek</dc:title>
  <dc:creator>Senne Heijmans</dc:creator>
  <cp:lastModifiedBy>Danielle van den Hoff</cp:lastModifiedBy>
  <cp:revision>1</cp:revision>
  <dcterms:created xsi:type="dcterms:W3CDTF">2021-11-09T15:21:25Z</dcterms:created>
  <dcterms:modified xsi:type="dcterms:W3CDTF">2021-11-10T08:33:43Z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0x010100CF4A057A908A7B4CACD5BC241E7197C4</vt:lpwstr>
  </property>
  <property fmtid="{D5CDD505-2E9C-101B-9397-08002B2CF9AE}" pid="3" name="_dlc_DocIdItemGuid">
    <vt:lpwstr>3c037860-3d8c-46c9-84f6-46e52c29b506</vt:lpwstr>
  </property>
</Properties>
</file>