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877"/>
  </p:normalViewPr>
  <p:slideViewPr>
    <p:cSldViewPr snapToGrid="0" snapToObjects="1">
      <p:cViewPr varScale="1">
        <p:scale>
          <a:sx n="61" d="100"/>
          <a:sy n="61" d="100"/>
        </p:scale>
        <p:origin x="8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523F3-B7A2-E84F-AAE0-1213989BE94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4485F-8FF0-AE4E-BC71-AFE4047A2B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4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Vertel het verhaal wat jullie in de vorige lessen hebben bedacht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een set?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kunnen wij de set aankleden?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4485F-8FF0-AE4E-BC71-AFE4047A2B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50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Aankleding maken voor de set.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Maskers kleuren.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Materialen uit de 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leskist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bekijken.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screen ontdekken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4485F-8FF0-AE4E-BC71-AFE4047A2B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9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217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939049" y="495663"/>
            <a:ext cx="415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</a:rPr>
              <a:t>Het verhaal van de set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659A81-4AF3-EA4F-A2BE-9A3B788E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998" y="2435528"/>
            <a:ext cx="2688340" cy="40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237063" y="739297"/>
            <a:ext cx="4987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Set aankleden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827D7D7-F56C-CA48-A1F6-0F05BECA6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671" y="2397948"/>
            <a:ext cx="8489901" cy="40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YTQ4T34KZPXD-1613645282-244251</_dlc_DocId>
    <_dlc_DocIdUrl xmlns="632236eb-986a-47ed-9878-28b1c611f396">
      <Url>https://administratorbibliotheekken.sharepoint.com/_layouts/15/DocIdRedir.aspx?ID=YTQ4T34KZPXD-1613645282-244251</Url>
      <Description>YTQ4T34KZPXD-1613645282-244251</Description>
    </_dlc_DocIdUrl>
  </documentManagement>
</p:properties>
</file>

<file path=customXml/itemProps1.xml><?xml version="1.0" encoding="utf-8"?>
<ds:datastoreItem xmlns:ds="http://schemas.openxmlformats.org/officeDocument/2006/customXml" ds:itemID="{6B2F882A-D0DF-46FE-B770-67E4B2E8E405}"/>
</file>

<file path=customXml/itemProps2.xml><?xml version="1.0" encoding="utf-8"?>
<ds:datastoreItem xmlns:ds="http://schemas.openxmlformats.org/officeDocument/2006/customXml" ds:itemID="{8BE9FD90-5FE9-4BBE-BDBE-F2B15C48A8C3}"/>
</file>

<file path=customXml/itemProps3.xml><?xml version="1.0" encoding="utf-8"?>
<ds:datastoreItem xmlns:ds="http://schemas.openxmlformats.org/officeDocument/2006/customXml" ds:itemID="{E7BD7C71-33C2-4D6B-A74A-0E1E3811C695}"/>
</file>

<file path=customXml/itemProps4.xml><?xml version="1.0" encoding="utf-8"?>
<ds:datastoreItem xmlns:ds="http://schemas.openxmlformats.org/officeDocument/2006/customXml" ds:itemID="{F6920EA1-216A-4CCC-9F6A-AC5FA642E92D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79</TotalTime>
  <Words>66</Words>
  <Application>Microsoft Office PowerPoint</Application>
  <PresentationFormat>Breedbeeld</PresentationFormat>
  <Paragraphs>13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Bauhaus 93</vt:lpstr>
      <vt:lpstr>Calibri</vt:lpstr>
      <vt:lpstr>Calibri Light</vt:lpstr>
      <vt:lpstr>Kantoorthema</vt:lpstr>
      <vt:lpstr>DoInk: ​ Speel een rol in een prentenboek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1</cp:revision>
  <dcterms:created xsi:type="dcterms:W3CDTF">2021-11-09T14:06:44Z</dcterms:created>
  <dcterms:modified xsi:type="dcterms:W3CDTF">2021-11-10T08:37:19Z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6657ca98-eb30-49da-b3ed-5f9562269869</vt:lpwstr>
  </property>
</Properties>
</file>