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EB0F-6D2C-1442-878A-88D38146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7F5272-CED8-454F-9F48-3FEEB6EC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80BC0-50EE-D046-831B-9B82C7D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C9B9E-8488-DE48-8AC9-C39F9038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332B8-0B01-7945-8B6C-7778270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D9A84-8A0C-FE49-ABBE-DCEAE633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CB007-594B-3F41-A227-AA1C3601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94D67-F233-DC41-AFB7-BA97963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72DAC-DB72-BB41-B182-A7427F1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521B1-3394-B94A-B3C1-EFB5F24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3F76C-E4CB-964C-ABDB-77ADF9119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C09538-7F8C-834E-8C3C-4C9AB705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7E634-EFE5-BA42-B338-8676AE2C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A6534-9607-E549-9DF7-B0C54CC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0C5A2-B5A3-6C4E-A7D4-0703B6D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D462-DC40-C145-ACB1-D10BD082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CB31D-71EB-B543-A8E2-C64219AD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3C394-F239-6145-871B-7276B828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A62E1-CF19-9246-A7FD-7B8C423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79DD8-4F9B-4040-9E1E-BC8EC06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75E9-B1BE-414E-8E3A-43F4233F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47EBE-6182-D94E-849C-4A1B1E4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DDAF4-ABB8-2246-8DB1-0B732D6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0758-CE6C-2C4E-A2EA-293C802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D8F24-F31E-F549-B902-C1A34F52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1BAB-55AA-634B-89E6-B830EFF6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7AC92-E173-9F42-865B-89BD7E0A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9AF042-ED25-9A47-9257-13971A2D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A4F96-1484-484B-8760-539BFB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D9678-453A-8E48-A17C-8F12698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73BBC-9D7E-7B46-9268-28C7983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9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A8A78-FA7A-AF46-A90F-C120ED90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FC8D1-42CA-5046-B164-4D912696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14154-2CF0-FA43-8523-CE530999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A17A02-96A9-0748-AA89-0ADE10CA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B9440B-B5EF-C34F-B88E-07939229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CDF0F-8808-E047-8FD4-B2653EE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E2303-9D68-4E42-A30F-3C47231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9FE6A2-8104-4246-BAD4-ABCD532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DC68-CB0D-3649-B4E5-D74C14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27F-DFC4-CA41-9F3F-0EF2C38D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6C47D2-87E1-434F-A7A4-A456DE48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8B16ED-325F-5B45-BB3D-1356D7C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C7A551-3DE7-CD4E-889B-A13FD631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E9CDBD-9025-6F48-9EFE-0FC3DD5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D9E87-27F0-BF48-8977-82B2717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51EE-3EE4-FC43-95CF-EC50D676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5D62A-9B7F-434A-8356-ED5B7000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BCDB28-E99A-5A4C-B247-648981A0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459B2-EFF3-C343-A864-E110D442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529F0-D36D-7243-B6A5-DC40A1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A39636-DE82-9B44-B4AB-44B67110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495E-19CC-4347-A368-EF63C094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CDD8E2-635C-BC4F-9129-77F323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E2389C-22F1-F644-8814-CE95541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E9305-DA08-0F45-AA58-4548684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6BB1A-0675-EC4E-8898-E24470C5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46752-2A2E-BB4F-A660-00C38F7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4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CC4D7E-B232-604A-854F-9C01391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5890E-C562-604A-8801-D14D3F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B9CD-A2B9-A940-9E80-C6583974D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34C4-0D09-C84A-95FA-906137569603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3AAE-75CF-E340-BFF0-52552CD8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A95AEC-CD7D-1F4D-9F20-4B4E8FF6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1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22" y="1113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latin typeface="Bauhaus 93" pitchFamily="82" charset="77"/>
              </a:rPr>
              <a:t>DoInk</a:t>
            </a:r>
            <a:r>
              <a:rPr lang="nl-NL" dirty="0">
                <a:latin typeface="Bauhaus 93" pitchFamily="82" charset="77"/>
              </a:rPr>
              <a:t>: ​</a:t>
            </a:r>
            <a:br>
              <a:rPr lang="nl-NL" dirty="0">
                <a:latin typeface="Bauhaus 93" pitchFamily="82" charset="77"/>
              </a:rPr>
            </a:br>
            <a:r>
              <a:rPr lang="nl-NL" dirty="0">
                <a:latin typeface="Bauhaus 93" pitchFamily="82" charset="77"/>
              </a:rPr>
              <a:t>Speel een rol in een prentenboek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22CF2C-72DC-D347-9887-741C9FB0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FEF709-8C4E-BF4B-8C5F-8CB37CE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62" y="267128"/>
            <a:ext cx="484621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B9031F-607D-FB4D-83CD-6EA47BF6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95" y="239563"/>
            <a:ext cx="28321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A3969-388F-9A48-9A57-CC94B47E5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95" y="1923635"/>
            <a:ext cx="923060" cy="9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017818" y="864995"/>
            <a:ext cx="415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Bauhaus 93" pitchFamily="82" charset="77"/>
              </a:rPr>
              <a:t>Digitaal prentenboek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97D857-ADD4-9B49-860F-B5A943B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2378869"/>
            <a:ext cx="61468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937260" y="762854"/>
            <a:ext cx="498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Bauhaus 93" pitchFamily="82" charset="77"/>
              </a:rPr>
              <a:t>Uitnodiging première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8ECAA31-122B-E945-88A0-8C14065FE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8" y="2314250"/>
            <a:ext cx="4394200" cy="31623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FB3EDF7-B6E1-F644-9F8C-76565C73D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764" y="2314250"/>
            <a:ext cx="44323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3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nsentatie groep 3-4 greenscreen" id="{2D9EC5E4-0D74-5B43-AE2E-21E0635CC932}" vid="{B326085E-3944-2740-8BED-809258D768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YTQ4T34KZPXD-1613645282-244250</_dlc_DocId>
    <_dlc_DocIdUrl xmlns="632236eb-986a-47ed-9878-28b1c611f396">
      <Url>https://administratorbibliotheekken.sharepoint.com/_layouts/15/DocIdRedir.aspx?ID=YTQ4T34KZPXD-1613645282-244250</Url>
      <Description>YTQ4T34KZPXD-1613645282-244250</Description>
    </_dlc_DocIdUrl>
  </documentManagement>
</p:properties>
</file>

<file path=customXml/itemProps1.xml><?xml version="1.0" encoding="utf-8"?>
<ds:datastoreItem xmlns:ds="http://schemas.openxmlformats.org/officeDocument/2006/customXml" ds:itemID="{B0F976D2-8540-4641-B9F4-C7625F9360DD}"/>
</file>

<file path=customXml/itemProps2.xml><?xml version="1.0" encoding="utf-8"?>
<ds:datastoreItem xmlns:ds="http://schemas.openxmlformats.org/officeDocument/2006/customXml" ds:itemID="{8DC90F42-675C-4F9A-932F-9D702A3806FE}"/>
</file>

<file path=customXml/itemProps3.xml><?xml version="1.0" encoding="utf-8"?>
<ds:datastoreItem xmlns:ds="http://schemas.openxmlformats.org/officeDocument/2006/customXml" ds:itemID="{49170CF9-DDA1-4E99-8429-A384D731825A}"/>
</file>

<file path=customXml/itemProps4.xml><?xml version="1.0" encoding="utf-8"?>
<ds:datastoreItem xmlns:ds="http://schemas.openxmlformats.org/officeDocument/2006/customXml" ds:itemID="{10CB2789-5961-4156-AF4D-2888D4132527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</TotalTime>
  <Words>14</Words>
  <Application>Microsoft Office PowerPoint</Application>
  <PresentationFormat>Breedbeeld</PresentationFormat>
  <Paragraphs>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Bauhaus 93</vt:lpstr>
      <vt:lpstr>Calibri</vt:lpstr>
      <vt:lpstr>Calibri Light</vt:lpstr>
      <vt:lpstr>Kantoorthema</vt:lpstr>
      <vt:lpstr>DoInk: ​ Speel een rol in een prentenboek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DoInk: ​ Speel een rol in een prentenboek</dc:title>
  <dc:creator>Senne Heijmans</dc:creator>
  <cp:lastModifiedBy>Danielle van den Hoff</cp:lastModifiedBy>
  <cp:revision>2</cp:revision>
  <dcterms:created xsi:type="dcterms:W3CDTF">2021-11-09T15:26:38Z</dcterms:created>
  <dcterms:modified xsi:type="dcterms:W3CDTF">2021-11-10T08:36:25Z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_dlc_DocIdItemGuid">
    <vt:lpwstr>02cdc9a7-683d-4873-91bb-a82862c85a5f</vt:lpwstr>
  </property>
</Properties>
</file>